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FF"/>
    <a:srgbClr val="F0EA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70F9A9-E5FA-4724-A6FE-79390A357793}" v="30" dt="2024-03-05T01:28:43.1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86" autoAdjust="0"/>
    <p:restoredTop sz="94660"/>
  </p:normalViewPr>
  <p:slideViewPr>
    <p:cSldViewPr snapToGrid="0">
      <p:cViewPr varScale="1">
        <p:scale>
          <a:sx n="78" d="100"/>
          <a:sy n="78" d="100"/>
        </p:scale>
        <p:origin x="88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an Hafidz" userId="5699b7110df28063" providerId="LiveId" clId="{3770F9A9-E5FA-4724-A6FE-79390A357793}"/>
    <pc:docChg chg="undo redo custSel modSld">
      <pc:chgData name="Abdan Hafidz" userId="5699b7110df28063" providerId="LiveId" clId="{3770F9A9-E5FA-4724-A6FE-79390A357793}" dt="2024-03-05T01:28:43.128" v="54" actId="1076"/>
      <pc:docMkLst>
        <pc:docMk/>
      </pc:docMkLst>
      <pc:sldChg chg="addSp delSp modSp mod modAnim">
        <pc:chgData name="Abdan Hafidz" userId="5699b7110df28063" providerId="LiveId" clId="{3770F9A9-E5FA-4724-A6FE-79390A357793}" dt="2024-03-05T01:20:44.248" v="38"/>
        <pc:sldMkLst>
          <pc:docMk/>
          <pc:sldMk cId="663664975" sldId="256"/>
        </pc:sldMkLst>
        <pc:spChg chg="mod">
          <ac:chgData name="Abdan Hafidz" userId="5699b7110df28063" providerId="LiveId" clId="{3770F9A9-E5FA-4724-A6FE-79390A357793}" dt="2024-03-05T01:20:13.594" v="36" actId="1076"/>
          <ac:spMkLst>
            <pc:docMk/>
            <pc:sldMk cId="663664975" sldId="256"/>
            <ac:spMk id="4" creationId="{C5D2377E-499C-AF15-DF22-85BB11BA48BD}"/>
          </ac:spMkLst>
        </pc:spChg>
        <pc:spChg chg="mod">
          <ac:chgData name="Abdan Hafidz" userId="5699b7110df28063" providerId="LiveId" clId="{3770F9A9-E5FA-4724-A6FE-79390A357793}" dt="2024-03-05T01:20:17.022" v="37" actId="1076"/>
          <ac:spMkLst>
            <pc:docMk/>
            <pc:sldMk cId="663664975" sldId="256"/>
            <ac:spMk id="5" creationId="{725C08CD-4AA1-7735-AB8D-39480B3AA73E}"/>
          </ac:spMkLst>
        </pc:spChg>
        <pc:spChg chg="mod">
          <ac:chgData name="Abdan Hafidz" userId="5699b7110df28063" providerId="LiveId" clId="{3770F9A9-E5FA-4724-A6FE-79390A357793}" dt="2024-03-05T01:19:45.536" v="28" actId="20577"/>
          <ac:spMkLst>
            <pc:docMk/>
            <pc:sldMk cId="663664975" sldId="256"/>
            <ac:spMk id="8" creationId="{F9491212-2B4D-43F4-6DC0-ABD19B1CCB3A}"/>
          </ac:spMkLst>
        </pc:spChg>
        <pc:picChg chg="add del mod">
          <ac:chgData name="Abdan Hafidz" userId="5699b7110df28063" providerId="LiveId" clId="{3770F9A9-E5FA-4724-A6FE-79390A357793}" dt="2024-03-05T01:20:02.142" v="33" actId="14100"/>
          <ac:picMkLst>
            <pc:docMk/>
            <pc:sldMk cId="663664975" sldId="256"/>
            <ac:picMk id="6" creationId="{4B3F8A16-C7B1-F11C-E7C2-808DB4A16ADE}"/>
          </ac:picMkLst>
        </pc:picChg>
      </pc:sldChg>
      <pc:sldChg chg="addSp modSp mod">
        <pc:chgData name="Abdan Hafidz" userId="5699b7110df28063" providerId="LiveId" clId="{3770F9A9-E5FA-4724-A6FE-79390A357793}" dt="2024-03-05T01:28:43.128" v="54" actId="1076"/>
        <pc:sldMkLst>
          <pc:docMk/>
          <pc:sldMk cId="1167381927" sldId="263"/>
        </pc:sldMkLst>
        <pc:picChg chg="add mod">
          <ac:chgData name="Abdan Hafidz" userId="5699b7110df28063" providerId="LiveId" clId="{3770F9A9-E5FA-4724-A6FE-79390A357793}" dt="2024-03-05T01:28:02.527" v="48" actId="1076"/>
          <ac:picMkLst>
            <pc:docMk/>
            <pc:sldMk cId="1167381927" sldId="263"/>
            <ac:picMk id="4" creationId="{D4F25345-32A6-C509-3CE2-A4075B3B316E}"/>
          </ac:picMkLst>
        </pc:picChg>
        <pc:picChg chg="add mod">
          <ac:chgData name="Abdan Hafidz" userId="5699b7110df28063" providerId="LiveId" clId="{3770F9A9-E5FA-4724-A6FE-79390A357793}" dt="2024-03-05T01:28:43.128" v="54" actId="1076"/>
          <ac:picMkLst>
            <pc:docMk/>
            <pc:sldMk cId="1167381927" sldId="263"/>
            <ac:picMk id="1026" creationId="{2B91CC70-F974-3B1B-9CF3-DE8BE68D061D}"/>
          </ac:picMkLst>
        </pc:picChg>
      </pc:sldChg>
      <pc:sldChg chg="addSp delSp modSp mod delAnim modAnim">
        <pc:chgData name="Abdan Hafidz" userId="5699b7110df28063" providerId="LiveId" clId="{3770F9A9-E5FA-4724-A6FE-79390A357793}" dt="2024-03-05T01:23:30.985" v="43" actId="1076"/>
        <pc:sldMkLst>
          <pc:docMk/>
          <pc:sldMk cId="2069521511" sldId="266"/>
        </pc:sldMkLst>
        <pc:picChg chg="add mod">
          <ac:chgData name="Abdan Hafidz" userId="5699b7110df28063" providerId="LiveId" clId="{3770F9A9-E5FA-4724-A6FE-79390A357793}" dt="2024-03-05T01:23:30.985" v="43" actId="1076"/>
          <ac:picMkLst>
            <pc:docMk/>
            <pc:sldMk cId="2069521511" sldId="266"/>
            <ac:picMk id="3" creationId="{21B0E718-4C0A-2BC0-F1BE-802EBDADA49E}"/>
          </ac:picMkLst>
        </pc:picChg>
        <pc:picChg chg="del">
          <ac:chgData name="Abdan Hafidz" userId="5699b7110df28063" providerId="LiveId" clId="{3770F9A9-E5FA-4724-A6FE-79390A357793}" dt="2024-03-05T01:23:11.422" v="39" actId="478"/>
          <ac:picMkLst>
            <pc:docMk/>
            <pc:sldMk cId="2069521511" sldId="266"/>
            <ac:picMk id="7" creationId="{6AD893B3-C177-BA2E-9CB0-523A0721FDA0}"/>
          </ac:picMkLst>
        </pc:picChg>
        <pc:picChg chg="del">
          <ac:chgData name="Abdan Hafidz" userId="5699b7110df28063" providerId="LiveId" clId="{3770F9A9-E5FA-4724-A6FE-79390A357793}" dt="2024-03-05T01:23:12.771" v="40" actId="478"/>
          <ac:picMkLst>
            <pc:docMk/>
            <pc:sldMk cId="2069521511" sldId="266"/>
            <ac:picMk id="11" creationId="{51B29150-EB9E-DCE4-63DD-B75B6EBD0C8F}"/>
          </ac:picMkLst>
        </pc:picChg>
      </pc:sldChg>
    </pc:docChg>
  </pc:docChgLst>
  <pc:docChgLst>
    <pc:chgData name="fa506ihrb.r5@outlook.co.id" userId="b35a50ce32c92e3c" providerId="LiveId" clId="{DD66C434-1378-4199-8446-E913FE503141}"/>
    <pc:docChg chg="undo custSel addSld delSld modSld sldOrd">
      <pc:chgData name="fa506ihrb.r5@outlook.co.id" userId="b35a50ce32c92e3c" providerId="LiveId" clId="{DD66C434-1378-4199-8446-E913FE503141}" dt="2023-05-29T11:53:03.297" v="2287" actId="478"/>
      <pc:docMkLst>
        <pc:docMk/>
      </pc:docMkLst>
      <pc:sldChg chg="modSp mod">
        <pc:chgData name="fa506ihrb.r5@outlook.co.id" userId="b35a50ce32c92e3c" providerId="LiveId" clId="{DD66C434-1378-4199-8446-E913FE503141}" dt="2023-05-29T11:29:34.463" v="31" actId="20577"/>
        <pc:sldMkLst>
          <pc:docMk/>
          <pc:sldMk cId="663664975" sldId="256"/>
        </pc:sldMkLst>
        <pc:spChg chg="mod">
          <ac:chgData name="fa506ihrb.r5@outlook.co.id" userId="b35a50ce32c92e3c" providerId="LiveId" clId="{DD66C434-1378-4199-8446-E913FE503141}" dt="2023-05-29T11:29:29.982" v="19" actId="20577"/>
          <ac:spMkLst>
            <pc:docMk/>
            <pc:sldMk cId="663664975" sldId="256"/>
            <ac:spMk id="4" creationId="{C5D2377E-499C-AF15-DF22-85BB11BA48BD}"/>
          </ac:spMkLst>
        </pc:spChg>
        <pc:spChg chg="mod">
          <ac:chgData name="fa506ihrb.r5@outlook.co.id" userId="b35a50ce32c92e3c" providerId="LiveId" clId="{DD66C434-1378-4199-8446-E913FE503141}" dt="2023-05-29T11:29:34.463" v="31" actId="20577"/>
          <ac:spMkLst>
            <pc:docMk/>
            <pc:sldMk cId="663664975" sldId="256"/>
            <ac:spMk id="8" creationId="{F9491212-2B4D-43F4-6DC0-ABD19B1CCB3A}"/>
          </ac:spMkLst>
        </pc:spChg>
      </pc:sldChg>
      <pc:sldChg chg="addSp delSp modSp mod modAnim">
        <pc:chgData name="fa506ihrb.r5@outlook.co.id" userId="b35a50ce32c92e3c" providerId="LiveId" clId="{DD66C434-1378-4199-8446-E913FE503141}" dt="2023-05-29T11:32:46.021" v="520" actId="207"/>
        <pc:sldMkLst>
          <pc:docMk/>
          <pc:sldMk cId="726252815" sldId="257"/>
        </pc:sldMkLst>
        <pc:spChg chg="add del mod">
          <ac:chgData name="fa506ihrb.r5@outlook.co.id" userId="b35a50ce32c92e3c" providerId="LiveId" clId="{DD66C434-1378-4199-8446-E913FE503141}" dt="2023-05-29T11:29:59.867" v="35"/>
          <ac:spMkLst>
            <pc:docMk/>
            <pc:sldMk cId="726252815" sldId="257"/>
            <ac:spMk id="2" creationId="{7278E2CD-D798-2C21-6816-7459778F3579}"/>
          </ac:spMkLst>
        </pc:spChg>
        <pc:spChg chg="add del mod">
          <ac:chgData name="fa506ihrb.r5@outlook.co.id" userId="b35a50ce32c92e3c" providerId="LiveId" clId="{DD66C434-1378-4199-8446-E913FE503141}" dt="2023-05-29T11:30:09.625" v="45"/>
          <ac:spMkLst>
            <pc:docMk/>
            <pc:sldMk cId="726252815" sldId="257"/>
            <ac:spMk id="3" creationId="{B9E435A6-32A1-2F04-493C-D4026C16E4DF}"/>
          </ac:spMkLst>
        </pc:spChg>
        <pc:spChg chg="mod">
          <ac:chgData name="fa506ihrb.r5@outlook.co.id" userId="b35a50ce32c92e3c" providerId="LiveId" clId="{DD66C434-1378-4199-8446-E913FE503141}" dt="2023-05-29T11:30:29.906" v="72" actId="5793"/>
          <ac:spMkLst>
            <pc:docMk/>
            <pc:sldMk cId="726252815" sldId="257"/>
            <ac:spMk id="4" creationId="{C5D2377E-499C-AF15-DF22-85BB11BA48BD}"/>
          </ac:spMkLst>
        </pc:spChg>
        <pc:spChg chg="add del mod">
          <ac:chgData name="fa506ihrb.r5@outlook.co.id" userId="b35a50ce32c92e3c" providerId="LiveId" clId="{DD66C434-1378-4199-8446-E913FE503141}" dt="2023-05-29T11:30:09.367" v="44"/>
          <ac:spMkLst>
            <pc:docMk/>
            <pc:sldMk cId="726252815" sldId="257"/>
            <ac:spMk id="5" creationId="{7356D70C-CBAA-57AA-7D34-EC6D045F2300}"/>
          </ac:spMkLst>
        </pc:spChg>
        <pc:spChg chg="add del mod">
          <ac:chgData name="fa506ihrb.r5@outlook.co.id" userId="b35a50ce32c92e3c" providerId="LiveId" clId="{DD66C434-1378-4199-8446-E913FE503141}" dt="2023-05-29T11:30:12.008" v="50"/>
          <ac:spMkLst>
            <pc:docMk/>
            <pc:sldMk cId="726252815" sldId="257"/>
            <ac:spMk id="6" creationId="{6449EF76-F068-F4A1-CEAB-5C651FEDC8D1}"/>
          </ac:spMkLst>
        </pc:spChg>
        <pc:spChg chg="add del mod">
          <ac:chgData name="fa506ihrb.r5@outlook.co.id" userId="b35a50ce32c92e3c" providerId="LiveId" clId="{DD66C434-1378-4199-8446-E913FE503141}" dt="2023-05-29T11:30:11.815" v="49"/>
          <ac:spMkLst>
            <pc:docMk/>
            <pc:sldMk cId="726252815" sldId="257"/>
            <ac:spMk id="7" creationId="{FA065ACD-393F-D22D-500F-15DE378C9EE4}"/>
          </ac:spMkLst>
        </pc:spChg>
        <pc:spChg chg="mod">
          <ac:chgData name="fa506ihrb.r5@outlook.co.id" userId="b35a50ce32c92e3c" providerId="LiveId" clId="{DD66C434-1378-4199-8446-E913FE503141}" dt="2023-05-29T11:32:46.021" v="520" actId="207"/>
          <ac:spMkLst>
            <pc:docMk/>
            <pc:sldMk cId="726252815" sldId="257"/>
            <ac:spMk id="8" creationId="{F9491212-2B4D-43F4-6DC0-ABD19B1CCB3A}"/>
          </ac:spMkLst>
        </pc:spChg>
        <pc:spChg chg="add del mod">
          <ac:chgData name="fa506ihrb.r5@outlook.co.id" userId="b35a50ce32c92e3c" providerId="LiveId" clId="{DD66C434-1378-4199-8446-E913FE503141}" dt="2023-05-29T11:30:13.721" v="52"/>
          <ac:spMkLst>
            <pc:docMk/>
            <pc:sldMk cId="726252815" sldId="257"/>
            <ac:spMk id="9" creationId="{70A46024-342C-9EA4-3BD5-133AA3268C42}"/>
          </ac:spMkLst>
        </pc:spChg>
        <pc:spChg chg="add mod">
          <ac:chgData name="fa506ihrb.r5@outlook.co.id" userId="b35a50ce32c92e3c" providerId="LiveId" clId="{DD66C434-1378-4199-8446-E913FE503141}" dt="2023-05-29T11:30:24.312" v="58" actId="1076"/>
          <ac:spMkLst>
            <pc:docMk/>
            <pc:sldMk cId="726252815" sldId="257"/>
            <ac:spMk id="10" creationId="{18091714-A326-04AA-3281-9D2E36ADDABD}"/>
          </ac:spMkLst>
        </pc:spChg>
      </pc:sldChg>
      <pc:sldChg chg="del">
        <pc:chgData name="fa506ihrb.r5@outlook.co.id" userId="b35a50ce32c92e3c" providerId="LiveId" clId="{DD66C434-1378-4199-8446-E913FE503141}" dt="2023-05-29T11:29:20.275" v="0" actId="2696"/>
        <pc:sldMkLst>
          <pc:docMk/>
          <pc:sldMk cId="1260096388" sldId="258"/>
        </pc:sldMkLst>
      </pc:sldChg>
      <pc:sldChg chg="addSp delSp modSp add mod delAnim modAnim">
        <pc:chgData name="fa506ihrb.r5@outlook.co.id" userId="b35a50ce32c92e3c" providerId="LiveId" clId="{DD66C434-1378-4199-8446-E913FE503141}" dt="2023-05-29T11:35:56.582" v="765" actId="5793"/>
        <pc:sldMkLst>
          <pc:docMk/>
          <pc:sldMk cId="2718795931" sldId="258"/>
        </pc:sldMkLst>
        <pc:spChg chg="mod">
          <ac:chgData name="fa506ihrb.r5@outlook.co.id" userId="b35a50ce32c92e3c" providerId="LiveId" clId="{DD66C434-1378-4199-8446-E913FE503141}" dt="2023-05-29T11:33:04.742" v="542" actId="20577"/>
          <ac:spMkLst>
            <pc:docMk/>
            <pc:sldMk cId="2718795931" sldId="258"/>
            <ac:spMk id="4" creationId="{C5D2377E-499C-AF15-DF22-85BB11BA48BD}"/>
          </ac:spMkLst>
        </pc:spChg>
        <pc:spChg chg="add mod">
          <ac:chgData name="fa506ihrb.r5@outlook.co.id" userId="b35a50ce32c92e3c" providerId="LiveId" clId="{DD66C434-1378-4199-8446-E913FE503141}" dt="2023-05-29T11:35:56.582" v="765" actId="5793"/>
          <ac:spMkLst>
            <pc:docMk/>
            <pc:sldMk cId="2718795931" sldId="258"/>
            <ac:spMk id="5" creationId="{B79DE6AB-0D4D-9613-9C18-7FC5D0D31073}"/>
          </ac:spMkLst>
        </pc:spChg>
        <pc:spChg chg="del">
          <ac:chgData name="fa506ihrb.r5@outlook.co.id" userId="b35a50ce32c92e3c" providerId="LiveId" clId="{DD66C434-1378-4199-8446-E913FE503141}" dt="2023-05-29T11:33:39.622" v="543" actId="478"/>
          <ac:spMkLst>
            <pc:docMk/>
            <pc:sldMk cId="2718795931" sldId="258"/>
            <ac:spMk id="8" creationId="{F9491212-2B4D-43F4-6DC0-ABD19B1CCB3A}"/>
          </ac:spMkLst>
        </pc:spChg>
        <pc:spChg chg="del">
          <ac:chgData name="fa506ihrb.r5@outlook.co.id" userId="b35a50ce32c92e3c" providerId="LiveId" clId="{DD66C434-1378-4199-8446-E913FE503141}" dt="2023-05-29T11:32:57.846" v="522" actId="478"/>
          <ac:spMkLst>
            <pc:docMk/>
            <pc:sldMk cId="2718795931" sldId="258"/>
            <ac:spMk id="10" creationId="{18091714-A326-04AA-3281-9D2E36ADDABD}"/>
          </ac:spMkLst>
        </pc:spChg>
        <pc:picChg chg="add mod">
          <ac:chgData name="fa506ihrb.r5@outlook.co.id" userId="b35a50ce32c92e3c" providerId="LiveId" clId="{DD66C434-1378-4199-8446-E913FE503141}" dt="2023-05-29T11:33:46.402" v="546" actId="1076"/>
          <ac:picMkLst>
            <pc:docMk/>
            <pc:sldMk cId="2718795931" sldId="258"/>
            <ac:picMk id="3" creationId="{2BBA72EF-004B-B9B8-E47A-6EF7A5A43F10}"/>
          </ac:picMkLst>
        </pc:picChg>
      </pc:sldChg>
      <pc:sldChg chg="addSp delSp modSp add mod modAnim">
        <pc:chgData name="fa506ihrb.r5@outlook.co.id" userId="b35a50ce32c92e3c" providerId="LiveId" clId="{DD66C434-1378-4199-8446-E913FE503141}" dt="2023-05-29T11:37:16.119" v="947" actId="1076"/>
        <pc:sldMkLst>
          <pc:docMk/>
          <pc:sldMk cId="3303402021" sldId="259"/>
        </pc:sldMkLst>
        <pc:spChg chg="add mod">
          <ac:chgData name="fa506ihrb.r5@outlook.co.id" userId="b35a50ce32c92e3c" providerId="LiveId" clId="{DD66C434-1378-4199-8446-E913FE503141}" dt="2023-05-29T11:37:16.119" v="947" actId="1076"/>
          <ac:spMkLst>
            <pc:docMk/>
            <pc:sldMk cId="3303402021" sldId="259"/>
            <ac:spMk id="2" creationId="{A5D4382D-D8C1-E7B5-E377-CED399280E01}"/>
          </ac:spMkLst>
        </pc:spChg>
        <pc:spChg chg="mod">
          <ac:chgData name="fa506ihrb.r5@outlook.co.id" userId="b35a50ce32c92e3c" providerId="LiveId" clId="{DD66C434-1378-4199-8446-E913FE503141}" dt="2023-05-29T11:36:31.223" v="786" actId="20577"/>
          <ac:spMkLst>
            <pc:docMk/>
            <pc:sldMk cId="3303402021" sldId="259"/>
            <ac:spMk id="4" creationId="{C5D2377E-499C-AF15-DF22-85BB11BA48BD}"/>
          </ac:spMkLst>
        </pc:spChg>
        <pc:spChg chg="mod">
          <ac:chgData name="fa506ihrb.r5@outlook.co.id" userId="b35a50ce32c92e3c" providerId="LiveId" clId="{DD66C434-1378-4199-8446-E913FE503141}" dt="2023-05-29T11:36:39.388" v="800" actId="20577"/>
          <ac:spMkLst>
            <pc:docMk/>
            <pc:sldMk cId="3303402021" sldId="259"/>
            <ac:spMk id="5" creationId="{B79DE6AB-0D4D-9613-9C18-7FC5D0D31073}"/>
          </ac:spMkLst>
        </pc:spChg>
        <pc:spChg chg="add mod">
          <ac:chgData name="fa506ihrb.r5@outlook.co.id" userId="b35a50ce32c92e3c" providerId="LiveId" clId="{DD66C434-1378-4199-8446-E913FE503141}" dt="2023-05-29T11:37:14.740" v="946" actId="1076"/>
          <ac:spMkLst>
            <pc:docMk/>
            <pc:sldMk cId="3303402021" sldId="259"/>
            <ac:spMk id="6" creationId="{E47624EF-4ABF-63ED-87CE-7F3B48304302}"/>
          </ac:spMkLst>
        </pc:spChg>
        <pc:picChg chg="del">
          <ac:chgData name="fa506ihrb.r5@outlook.co.id" userId="b35a50ce32c92e3c" providerId="LiveId" clId="{DD66C434-1378-4199-8446-E913FE503141}" dt="2023-05-29T11:36:22.903" v="767" actId="478"/>
          <ac:picMkLst>
            <pc:docMk/>
            <pc:sldMk cId="3303402021" sldId="259"/>
            <ac:picMk id="3" creationId="{2BBA72EF-004B-B9B8-E47A-6EF7A5A43F10}"/>
          </ac:picMkLst>
        </pc:picChg>
      </pc:sldChg>
      <pc:sldChg chg="del">
        <pc:chgData name="fa506ihrb.r5@outlook.co.id" userId="b35a50ce32c92e3c" providerId="LiveId" clId="{DD66C434-1378-4199-8446-E913FE503141}" dt="2023-05-29T11:29:20.275" v="0" actId="2696"/>
        <pc:sldMkLst>
          <pc:docMk/>
          <pc:sldMk cId="3564478849" sldId="259"/>
        </pc:sldMkLst>
      </pc:sldChg>
      <pc:sldChg chg="delSp modSp add mod delAnim modAnim">
        <pc:chgData name="fa506ihrb.r5@outlook.co.id" userId="b35a50ce32c92e3c" providerId="LiveId" clId="{DD66C434-1378-4199-8446-E913FE503141}" dt="2023-05-29T11:37:57.777" v="1058" actId="20577"/>
        <pc:sldMkLst>
          <pc:docMk/>
          <pc:sldMk cId="914815123" sldId="260"/>
        </pc:sldMkLst>
        <pc:spChg chg="mod">
          <ac:chgData name="fa506ihrb.r5@outlook.co.id" userId="b35a50ce32c92e3c" providerId="LiveId" clId="{DD66C434-1378-4199-8446-E913FE503141}" dt="2023-05-29T11:37:57.777" v="1058" actId="20577"/>
          <ac:spMkLst>
            <pc:docMk/>
            <pc:sldMk cId="914815123" sldId="260"/>
            <ac:spMk id="2" creationId="{A5D4382D-D8C1-E7B5-E377-CED399280E01}"/>
          </ac:spMkLst>
        </pc:spChg>
        <pc:spChg chg="mod">
          <ac:chgData name="fa506ihrb.r5@outlook.co.id" userId="b35a50ce32c92e3c" providerId="LiveId" clId="{DD66C434-1378-4199-8446-E913FE503141}" dt="2023-05-29T11:37:23.094" v="968" actId="20577"/>
          <ac:spMkLst>
            <pc:docMk/>
            <pc:sldMk cId="914815123" sldId="260"/>
            <ac:spMk id="4" creationId="{C5D2377E-499C-AF15-DF22-85BB11BA48BD}"/>
          </ac:spMkLst>
        </pc:spChg>
        <pc:spChg chg="del">
          <ac:chgData name="fa506ihrb.r5@outlook.co.id" userId="b35a50ce32c92e3c" providerId="LiveId" clId="{DD66C434-1378-4199-8446-E913FE503141}" dt="2023-05-29T11:37:25.976" v="969" actId="478"/>
          <ac:spMkLst>
            <pc:docMk/>
            <pc:sldMk cId="914815123" sldId="260"/>
            <ac:spMk id="5" creationId="{B79DE6AB-0D4D-9613-9C18-7FC5D0D31073}"/>
          </ac:spMkLst>
        </pc:spChg>
        <pc:spChg chg="del">
          <ac:chgData name="fa506ihrb.r5@outlook.co.id" userId="b35a50ce32c92e3c" providerId="LiveId" clId="{DD66C434-1378-4199-8446-E913FE503141}" dt="2023-05-29T11:37:27.558" v="970" actId="478"/>
          <ac:spMkLst>
            <pc:docMk/>
            <pc:sldMk cId="914815123" sldId="260"/>
            <ac:spMk id="6" creationId="{E47624EF-4ABF-63ED-87CE-7F3B48304302}"/>
          </ac:spMkLst>
        </pc:spChg>
      </pc:sldChg>
      <pc:sldChg chg="del">
        <pc:chgData name="fa506ihrb.r5@outlook.co.id" userId="b35a50ce32c92e3c" providerId="LiveId" clId="{DD66C434-1378-4199-8446-E913FE503141}" dt="2023-05-29T11:29:20.275" v="0" actId="2696"/>
        <pc:sldMkLst>
          <pc:docMk/>
          <pc:sldMk cId="2794386291" sldId="260"/>
        </pc:sldMkLst>
      </pc:sldChg>
      <pc:sldChg chg="modSp add mod modAnim">
        <pc:chgData name="fa506ihrb.r5@outlook.co.id" userId="b35a50ce32c92e3c" providerId="LiveId" clId="{DD66C434-1378-4199-8446-E913FE503141}" dt="2023-05-29T11:39:20.500" v="1396" actId="20577"/>
        <pc:sldMkLst>
          <pc:docMk/>
          <pc:sldMk cId="953030641" sldId="261"/>
        </pc:sldMkLst>
        <pc:spChg chg="mod">
          <ac:chgData name="fa506ihrb.r5@outlook.co.id" userId="b35a50ce32c92e3c" providerId="LiveId" clId="{DD66C434-1378-4199-8446-E913FE503141}" dt="2023-05-29T11:39:20.500" v="1396" actId="20577"/>
          <ac:spMkLst>
            <pc:docMk/>
            <pc:sldMk cId="953030641" sldId="261"/>
            <ac:spMk id="2" creationId="{A5D4382D-D8C1-E7B5-E377-CED399280E01}"/>
          </ac:spMkLst>
        </pc:spChg>
        <pc:spChg chg="mod">
          <ac:chgData name="fa506ihrb.r5@outlook.co.id" userId="b35a50ce32c92e3c" providerId="LiveId" clId="{DD66C434-1378-4199-8446-E913FE503141}" dt="2023-05-29T11:38:13.758" v="1071" actId="20577"/>
          <ac:spMkLst>
            <pc:docMk/>
            <pc:sldMk cId="953030641" sldId="261"/>
            <ac:spMk id="4" creationId="{C5D2377E-499C-AF15-DF22-85BB11BA48BD}"/>
          </ac:spMkLst>
        </pc:spChg>
      </pc:sldChg>
      <pc:sldChg chg="del">
        <pc:chgData name="fa506ihrb.r5@outlook.co.id" userId="b35a50ce32c92e3c" providerId="LiveId" clId="{DD66C434-1378-4199-8446-E913FE503141}" dt="2023-05-29T11:29:20.275" v="0" actId="2696"/>
        <pc:sldMkLst>
          <pc:docMk/>
          <pc:sldMk cId="3266709006" sldId="261"/>
        </pc:sldMkLst>
      </pc:sldChg>
      <pc:sldChg chg="modSp add mod modAnim">
        <pc:chgData name="fa506ihrb.r5@outlook.co.id" userId="b35a50ce32c92e3c" providerId="LiveId" clId="{DD66C434-1378-4199-8446-E913FE503141}" dt="2023-05-29T11:39:16.948" v="1394" actId="20577"/>
        <pc:sldMkLst>
          <pc:docMk/>
          <pc:sldMk cId="790610704" sldId="262"/>
        </pc:sldMkLst>
        <pc:spChg chg="mod">
          <ac:chgData name="fa506ihrb.r5@outlook.co.id" userId="b35a50ce32c92e3c" providerId="LiveId" clId="{DD66C434-1378-4199-8446-E913FE503141}" dt="2023-05-29T11:39:16.948" v="1394" actId="20577"/>
          <ac:spMkLst>
            <pc:docMk/>
            <pc:sldMk cId="790610704" sldId="262"/>
            <ac:spMk id="2" creationId="{A5D4382D-D8C1-E7B5-E377-CED399280E01}"/>
          </ac:spMkLst>
        </pc:spChg>
        <pc:spChg chg="mod">
          <ac:chgData name="fa506ihrb.r5@outlook.co.id" userId="b35a50ce32c92e3c" providerId="LiveId" clId="{DD66C434-1378-4199-8446-E913FE503141}" dt="2023-05-29T11:39:00.421" v="1300" actId="20577"/>
          <ac:spMkLst>
            <pc:docMk/>
            <pc:sldMk cId="790610704" sldId="262"/>
            <ac:spMk id="4" creationId="{C5D2377E-499C-AF15-DF22-85BB11BA48BD}"/>
          </ac:spMkLst>
        </pc:spChg>
      </pc:sldChg>
      <pc:sldChg chg="del">
        <pc:chgData name="fa506ihrb.r5@outlook.co.id" userId="b35a50ce32c92e3c" providerId="LiveId" clId="{DD66C434-1378-4199-8446-E913FE503141}" dt="2023-05-29T11:29:20.275" v="0" actId="2696"/>
        <pc:sldMkLst>
          <pc:docMk/>
          <pc:sldMk cId="958480524" sldId="262"/>
        </pc:sldMkLst>
      </pc:sldChg>
      <pc:sldChg chg="del">
        <pc:chgData name="fa506ihrb.r5@outlook.co.id" userId="b35a50ce32c92e3c" providerId="LiveId" clId="{DD66C434-1378-4199-8446-E913FE503141}" dt="2023-05-29T11:29:20.275" v="0" actId="2696"/>
        <pc:sldMkLst>
          <pc:docMk/>
          <pc:sldMk cId="1218573928" sldId="263"/>
        </pc:sldMkLst>
      </pc:sldChg>
      <pc:sldChg chg="modSp add mod ord">
        <pc:chgData name="fa506ihrb.r5@outlook.co.id" userId="b35a50ce32c92e3c" providerId="LiveId" clId="{DD66C434-1378-4199-8446-E913FE503141}" dt="2023-05-29T11:39:52.684" v="1475" actId="20577"/>
        <pc:sldMkLst>
          <pc:docMk/>
          <pc:sldMk cId="1890092407" sldId="263"/>
        </pc:sldMkLst>
        <pc:spChg chg="mod">
          <ac:chgData name="fa506ihrb.r5@outlook.co.id" userId="b35a50ce32c92e3c" providerId="LiveId" clId="{DD66C434-1378-4199-8446-E913FE503141}" dt="2023-05-29T11:39:42.244" v="1439" actId="20577"/>
          <ac:spMkLst>
            <pc:docMk/>
            <pc:sldMk cId="1890092407" sldId="263"/>
            <ac:spMk id="4" creationId="{C5D2377E-499C-AF15-DF22-85BB11BA48BD}"/>
          </ac:spMkLst>
        </pc:spChg>
        <pc:spChg chg="mod">
          <ac:chgData name="fa506ihrb.r5@outlook.co.id" userId="b35a50ce32c92e3c" providerId="LiveId" clId="{DD66C434-1378-4199-8446-E913FE503141}" dt="2023-05-29T11:39:45.820" v="1455" actId="20577"/>
          <ac:spMkLst>
            <pc:docMk/>
            <pc:sldMk cId="1890092407" sldId="263"/>
            <ac:spMk id="5" creationId="{725C08CD-4AA1-7735-AB8D-39480B3AA73E}"/>
          </ac:spMkLst>
        </pc:spChg>
        <pc:spChg chg="mod">
          <ac:chgData name="fa506ihrb.r5@outlook.co.id" userId="b35a50ce32c92e3c" providerId="LiveId" clId="{DD66C434-1378-4199-8446-E913FE503141}" dt="2023-05-29T11:39:52.684" v="1475" actId="20577"/>
          <ac:spMkLst>
            <pc:docMk/>
            <pc:sldMk cId="1890092407" sldId="263"/>
            <ac:spMk id="8" creationId="{F9491212-2B4D-43F4-6DC0-ABD19B1CCB3A}"/>
          </ac:spMkLst>
        </pc:spChg>
      </pc:sldChg>
      <pc:sldChg chg="del">
        <pc:chgData name="fa506ihrb.r5@outlook.co.id" userId="b35a50ce32c92e3c" providerId="LiveId" clId="{DD66C434-1378-4199-8446-E913FE503141}" dt="2023-05-29T11:29:20.275" v="0" actId="2696"/>
        <pc:sldMkLst>
          <pc:docMk/>
          <pc:sldMk cId="1388349028" sldId="264"/>
        </pc:sldMkLst>
      </pc:sldChg>
      <pc:sldChg chg="modSp add mod ord">
        <pc:chgData name="fa506ihrb.r5@outlook.co.id" userId="b35a50ce32c92e3c" providerId="LiveId" clId="{DD66C434-1378-4199-8446-E913FE503141}" dt="2023-05-29T11:41:04.890" v="1584" actId="14100"/>
        <pc:sldMkLst>
          <pc:docMk/>
          <pc:sldMk cId="1458810602" sldId="264"/>
        </pc:sldMkLst>
        <pc:spChg chg="mod">
          <ac:chgData name="fa506ihrb.r5@outlook.co.id" userId="b35a50ce32c92e3c" providerId="LiveId" clId="{DD66C434-1378-4199-8446-E913FE503141}" dt="2023-05-29T11:41:04.890" v="1584" actId="14100"/>
          <ac:spMkLst>
            <pc:docMk/>
            <pc:sldMk cId="1458810602" sldId="264"/>
            <ac:spMk id="2" creationId="{A5D4382D-D8C1-E7B5-E377-CED399280E01}"/>
          </ac:spMkLst>
        </pc:spChg>
        <pc:spChg chg="mod">
          <ac:chgData name="fa506ihrb.r5@outlook.co.id" userId="b35a50ce32c92e3c" providerId="LiveId" clId="{DD66C434-1378-4199-8446-E913FE503141}" dt="2023-05-29T11:40:00.534" v="1498" actId="5793"/>
          <ac:spMkLst>
            <pc:docMk/>
            <pc:sldMk cId="1458810602" sldId="264"/>
            <ac:spMk id="4" creationId="{C5D2377E-499C-AF15-DF22-85BB11BA48BD}"/>
          </ac:spMkLst>
        </pc:spChg>
      </pc:sldChg>
      <pc:sldChg chg="del">
        <pc:chgData name="fa506ihrb.r5@outlook.co.id" userId="b35a50ce32c92e3c" providerId="LiveId" clId="{DD66C434-1378-4199-8446-E913FE503141}" dt="2023-05-29T11:29:20.275" v="0" actId="2696"/>
        <pc:sldMkLst>
          <pc:docMk/>
          <pc:sldMk cId="843278261" sldId="265"/>
        </pc:sldMkLst>
      </pc:sldChg>
      <pc:sldChg chg="modSp add mod modAnim">
        <pc:chgData name="fa506ihrb.r5@outlook.co.id" userId="b35a50ce32c92e3c" providerId="LiveId" clId="{DD66C434-1378-4199-8446-E913FE503141}" dt="2023-05-29T11:45:13.315" v="2081" actId="20577"/>
        <pc:sldMkLst>
          <pc:docMk/>
          <pc:sldMk cId="4232395827" sldId="265"/>
        </pc:sldMkLst>
        <pc:spChg chg="mod">
          <ac:chgData name="fa506ihrb.r5@outlook.co.id" userId="b35a50ce32c92e3c" providerId="LiveId" clId="{DD66C434-1378-4199-8446-E913FE503141}" dt="2023-05-29T11:45:13.315" v="2081" actId="20577"/>
          <ac:spMkLst>
            <pc:docMk/>
            <pc:sldMk cId="4232395827" sldId="265"/>
            <ac:spMk id="2" creationId="{A5D4382D-D8C1-E7B5-E377-CED399280E01}"/>
          </ac:spMkLst>
        </pc:spChg>
        <pc:spChg chg="mod">
          <ac:chgData name="fa506ihrb.r5@outlook.co.id" userId="b35a50ce32c92e3c" providerId="LiveId" clId="{DD66C434-1378-4199-8446-E913FE503141}" dt="2023-05-29T11:42:24.028" v="1609" actId="20577"/>
          <ac:spMkLst>
            <pc:docMk/>
            <pc:sldMk cId="4232395827" sldId="265"/>
            <ac:spMk id="4" creationId="{C5D2377E-499C-AF15-DF22-85BB11BA48BD}"/>
          </ac:spMkLst>
        </pc:spChg>
      </pc:sldChg>
      <pc:sldChg chg="del">
        <pc:chgData name="fa506ihrb.r5@outlook.co.id" userId="b35a50ce32c92e3c" providerId="LiveId" clId="{DD66C434-1378-4199-8446-E913FE503141}" dt="2023-05-29T11:29:20.275" v="0" actId="2696"/>
        <pc:sldMkLst>
          <pc:docMk/>
          <pc:sldMk cId="957854694" sldId="266"/>
        </pc:sldMkLst>
      </pc:sldChg>
      <pc:sldChg chg="addSp modSp add mod modAnim">
        <pc:chgData name="fa506ihrb.r5@outlook.co.id" userId="b35a50ce32c92e3c" providerId="LiveId" clId="{DD66C434-1378-4199-8446-E913FE503141}" dt="2023-05-29T11:45:00.027" v="2006" actId="20577"/>
        <pc:sldMkLst>
          <pc:docMk/>
          <pc:sldMk cId="2565067991" sldId="266"/>
        </pc:sldMkLst>
        <pc:spChg chg="mod">
          <ac:chgData name="fa506ihrb.r5@outlook.co.id" userId="b35a50ce32c92e3c" providerId="LiveId" clId="{DD66C434-1378-4199-8446-E913FE503141}" dt="2023-05-29T11:45:00.027" v="2006" actId="20577"/>
          <ac:spMkLst>
            <pc:docMk/>
            <pc:sldMk cId="2565067991" sldId="266"/>
            <ac:spMk id="2" creationId="{A5D4382D-D8C1-E7B5-E377-CED399280E01}"/>
          </ac:spMkLst>
        </pc:spChg>
        <pc:spChg chg="mod">
          <ac:chgData name="fa506ihrb.r5@outlook.co.id" userId="b35a50ce32c92e3c" providerId="LiveId" clId="{DD66C434-1378-4199-8446-E913FE503141}" dt="2023-05-29T11:43:50.908" v="1915" actId="20577"/>
          <ac:spMkLst>
            <pc:docMk/>
            <pc:sldMk cId="2565067991" sldId="266"/>
            <ac:spMk id="4" creationId="{C5D2377E-499C-AF15-DF22-85BB11BA48BD}"/>
          </ac:spMkLst>
        </pc:spChg>
        <pc:picChg chg="add mod">
          <ac:chgData name="fa506ihrb.r5@outlook.co.id" userId="b35a50ce32c92e3c" providerId="LiveId" clId="{DD66C434-1378-4199-8446-E913FE503141}" dt="2023-05-29T11:44:26.121" v="1938" actId="1076"/>
          <ac:picMkLst>
            <pc:docMk/>
            <pc:sldMk cId="2565067991" sldId="266"/>
            <ac:picMk id="5" creationId="{DB4DD505-167A-0D41-6EA4-6493233D766C}"/>
          </ac:picMkLst>
        </pc:picChg>
      </pc:sldChg>
      <pc:sldChg chg="del">
        <pc:chgData name="fa506ihrb.r5@outlook.co.id" userId="b35a50ce32c92e3c" providerId="LiveId" clId="{DD66C434-1378-4199-8446-E913FE503141}" dt="2023-05-29T11:29:20.275" v="0" actId="2696"/>
        <pc:sldMkLst>
          <pc:docMk/>
          <pc:sldMk cId="1222579772" sldId="267"/>
        </pc:sldMkLst>
      </pc:sldChg>
      <pc:sldChg chg="delSp modSp add mod delAnim">
        <pc:chgData name="fa506ihrb.r5@outlook.co.id" userId="b35a50ce32c92e3c" providerId="LiveId" clId="{DD66C434-1378-4199-8446-E913FE503141}" dt="2023-05-29T11:53:03.297" v="2287" actId="478"/>
        <pc:sldMkLst>
          <pc:docMk/>
          <pc:sldMk cId="3700499140" sldId="267"/>
        </pc:sldMkLst>
        <pc:spChg chg="del">
          <ac:chgData name="fa506ihrb.r5@outlook.co.id" userId="b35a50ce32c92e3c" providerId="LiveId" clId="{DD66C434-1378-4199-8446-E913FE503141}" dt="2023-05-29T11:45:26.860" v="2109" actId="478"/>
          <ac:spMkLst>
            <pc:docMk/>
            <pc:sldMk cId="3700499140" sldId="267"/>
            <ac:spMk id="2" creationId="{A5D4382D-D8C1-E7B5-E377-CED399280E01}"/>
          </ac:spMkLst>
        </pc:spChg>
        <pc:spChg chg="mod">
          <ac:chgData name="fa506ihrb.r5@outlook.co.id" userId="b35a50ce32c92e3c" providerId="LiveId" clId="{DD66C434-1378-4199-8446-E913FE503141}" dt="2023-05-29T11:45:25.339" v="2108" actId="20577"/>
          <ac:spMkLst>
            <pc:docMk/>
            <pc:sldMk cId="3700499140" sldId="267"/>
            <ac:spMk id="4" creationId="{C5D2377E-499C-AF15-DF22-85BB11BA48BD}"/>
          </ac:spMkLst>
        </pc:spChg>
        <pc:picChg chg="del">
          <ac:chgData name="fa506ihrb.r5@outlook.co.id" userId="b35a50ce32c92e3c" providerId="LiveId" clId="{DD66C434-1378-4199-8446-E913FE503141}" dt="2023-05-29T11:53:03.297" v="2287" actId="478"/>
          <ac:picMkLst>
            <pc:docMk/>
            <pc:sldMk cId="3700499140" sldId="267"/>
            <ac:picMk id="5" creationId="{DB4DD505-167A-0D41-6EA4-6493233D766C}"/>
          </ac:picMkLst>
        </pc:picChg>
      </pc:sldChg>
      <pc:sldChg chg="del">
        <pc:chgData name="fa506ihrb.r5@outlook.co.id" userId="b35a50ce32c92e3c" providerId="LiveId" clId="{DD66C434-1378-4199-8446-E913FE503141}" dt="2023-05-29T11:29:20.275" v="0" actId="2696"/>
        <pc:sldMkLst>
          <pc:docMk/>
          <pc:sldMk cId="1192399843" sldId="268"/>
        </pc:sldMkLst>
      </pc:sldChg>
      <pc:sldChg chg="addSp delSp modSp add mod ord modAnim">
        <pc:chgData name="fa506ihrb.r5@outlook.co.id" userId="b35a50ce32c92e3c" providerId="LiveId" clId="{DD66C434-1378-4199-8446-E913FE503141}" dt="2023-05-29T11:47:48.778" v="2223" actId="1076"/>
        <pc:sldMkLst>
          <pc:docMk/>
          <pc:sldMk cId="2879528238" sldId="268"/>
        </pc:sldMkLst>
        <pc:spChg chg="mod">
          <ac:chgData name="fa506ihrb.r5@outlook.co.id" userId="b35a50ce32c92e3c" providerId="LiveId" clId="{DD66C434-1378-4199-8446-E913FE503141}" dt="2023-05-29T11:46:37.356" v="2144" actId="1076"/>
          <ac:spMkLst>
            <pc:docMk/>
            <pc:sldMk cId="2879528238" sldId="268"/>
            <ac:spMk id="4" creationId="{C5D2377E-499C-AF15-DF22-85BB11BA48BD}"/>
          </ac:spMkLst>
        </pc:spChg>
        <pc:spChg chg="mod">
          <ac:chgData name="fa506ihrb.r5@outlook.co.id" userId="b35a50ce32c92e3c" providerId="LiveId" clId="{DD66C434-1378-4199-8446-E913FE503141}" dt="2023-05-29T11:47:47.040" v="2221" actId="5793"/>
          <ac:spMkLst>
            <pc:docMk/>
            <pc:sldMk cId="2879528238" sldId="268"/>
            <ac:spMk id="8" creationId="{F9491212-2B4D-43F4-6DC0-ABD19B1CCB3A}"/>
          </ac:spMkLst>
        </pc:spChg>
        <pc:spChg chg="del">
          <ac:chgData name="fa506ihrb.r5@outlook.co.id" userId="b35a50ce32c92e3c" providerId="LiveId" clId="{DD66C434-1378-4199-8446-E913FE503141}" dt="2023-05-29T11:45:59.937" v="2136" actId="478"/>
          <ac:spMkLst>
            <pc:docMk/>
            <pc:sldMk cId="2879528238" sldId="268"/>
            <ac:spMk id="10" creationId="{18091714-A326-04AA-3281-9D2E36ADDABD}"/>
          </ac:spMkLst>
        </pc:spChg>
        <pc:picChg chg="add mod">
          <ac:chgData name="fa506ihrb.r5@outlook.co.id" userId="b35a50ce32c92e3c" providerId="LiveId" clId="{DD66C434-1378-4199-8446-E913FE503141}" dt="2023-05-29T11:47:48.778" v="2223" actId="1076"/>
          <ac:picMkLst>
            <pc:docMk/>
            <pc:sldMk cId="2879528238" sldId="268"/>
            <ac:picMk id="3" creationId="{759B02AA-79DF-A850-D10A-DA7145A288AC}"/>
          </ac:picMkLst>
        </pc:picChg>
      </pc:sldChg>
      <pc:sldChg chg="delSp modSp add del mod">
        <pc:chgData name="fa506ihrb.r5@outlook.co.id" userId="b35a50ce32c92e3c" providerId="LiveId" clId="{DD66C434-1378-4199-8446-E913FE503141}" dt="2023-05-29T11:45:44.700" v="2114" actId="47"/>
        <pc:sldMkLst>
          <pc:docMk/>
          <pc:sldMk cId="3830752614" sldId="268"/>
        </pc:sldMkLst>
        <pc:spChg chg="del mod">
          <ac:chgData name="fa506ihrb.r5@outlook.co.id" userId="b35a50ce32c92e3c" providerId="LiveId" clId="{DD66C434-1378-4199-8446-E913FE503141}" dt="2023-05-29T11:45:44.124" v="2113"/>
          <ac:spMkLst>
            <pc:docMk/>
            <pc:sldMk cId="3830752614" sldId="268"/>
            <ac:spMk id="4" creationId="{C5D2377E-499C-AF15-DF22-85BB11BA48BD}"/>
          </ac:spMkLst>
        </pc:spChg>
      </pc:sldChg>
      <pc:sldChg chg="del">
        <pc:chgData name="fa506ihrb.r5@outlook.co.id" userId="b35a50ce32c92e3c" providerId="LiveId" clId="{DD66C434-1378-4199-8446-E913FE503141}" dt="2023-05-29T11:29:20.275" v="0" actId="2696"/>
        <pc:sldMkLst>
          <pc:docMk/>
          <pc:sldMk cId="205018397" sldId="269"/>
        </pc:sldMkLst>
      </pc:sldChg>
      <pc:sldChg chg="addSp delSp modSp add mod">
        <pc:chgData name="fa506ihrb.r5@outlook.co.id" userId="b35a50ce32c92e3c" providerId="LiveId" clId="{DD66C434-1378-4199-8446-E913FE503141}" dt="2023-05-29T11:48:10.089" v="2227" actId="1076"/>
        <pc:sldMkLst>
          <pc:docMk/>
          <pc:sldMk cId="2194094783" sldId="269"/>
        </pc:sldMkLst>
        <pc:picChg chg="del">
          <ac:chgData name="fa506ihrb.r5@outlook.co.id" userId="b35a50ce32c92e3c" providerId="LiveId" clId="{DD66C434-1378-4199-8446-E913FE503141}" dt="2023-05-29T11:48:08.121" v="2225" actId="478"/>
          <ac:picMkLst>
            <pc:docMk/>
            <pc:sldMk cId="2194094783" sldId="269"/>
            <ac:picMk id="3" creationId="{759B02AA-79DF-A850-D10A-DA7145A288AC}"/>
          </ac:picMkLst>
        </pc:picChg>
        <pc:picChg chg="add mod">
          <ac:chgData name="fa506ihrb.r5@outlook.co.id" userId="b35a50ce32c92e3c" providerId="LiveId" clId="{DD66C434-1378-4199-8446-E913FE503141}" dt="2023-05-29T11:48:10.089" v="2227" actId="1076"/>
          <ac:picMkLst>
            <pc:docMk/>
            <pc:sldMk cId="2194094783" sldId="269"/>
            <ac:picMk id="5" creationId="{9FEF470F-F0E5-D86C-4DE8-2D1591BB1F07}"/>
          </ac:picMkLst>
        </pc:picChg>
      </pc:sldChg>
      <pc:sldChg chg="del">
        <pc:chgData name="fa506ihrb.r5@outlook.co.id" userId="b35a50ce32c92e3c" providerId="LiveId" clId="{DD66C434-1378-4199-8446-E913FE503141}" dt="2023-05-29T11:29:20.275" v="0" actId="2696"/>
        <pc:sldMkLst>
          <pc:docMk/>
          <pc:sldMk cId="1546787477" sldId="270"/>
        </pc:sldMkLst>
      </pc:sldChg>
      <pc:sldChg chg="addSp delSp modSp add mod">
        <pc:chgData name="fa506ihrb.r5@outlook.co.id" userId="b35a50ce32c92e3c" providerId="LiveId" clId="{DD66C434-1378-4199-8446-E913FE503141}" dt="2023-05-29T11:48:26.426" v="2231" actId="1076"/>
        <pc:sldMkLst>
          <pc:docMk/>
          <pc:sldMk cId="3313032692" sldId="270"/>
        </pc:sldMkLst>
        <pc:picChg chg="add mod">
          <ac:chgData name="fa506ihrb.r5@outlook.co.id" userId="b35a50ce32c92e3c" providerId="LiveId" clId="{DD66C434-1378-4199-8446-E913FE503141}" dt="2023-05-29T11:48:26.426" v="2231" actId="1076"/>
          <ac:picMkLst>
            <pc:docMk/>
            <pc:sldMk cId="3313032692" sldId="270"/>
            <ac:picMk id="3" creationId="{4CC59DF5-9008-1262-652B-45A65860CADA}"/>
          </ac:picMkLst>
        </pc:picChg>
        <pc:picChg chg="del">
          <ac:chgData name="fa506ihrb.r5@outlook.co.id" userId="b35a50ce32c92e3c" providerId="LiveId" clId="{DD66C434-1378-4199-8446-E913FE503141}" dt="2023-05-29T11:48:12.800" v="2229" actId="478"/>
          <ac:picMkLst>
            <pc:docMk/>
            <pc:sldMk cId="3313032692" sldId="270"/>
            <ac:picMk id="5" creationId="{9FEF470F-F0E5-D86C-4DE8-2D1591BB1F07}"/>
          </ac:picMkLst>
        </pc:picChg>
      </pc:sldChg>
      <pc:sldChg chg="addSp delSp modSp add mod">
        <pc:chgData name="fa506ihrb.r5@outlook.co.id" userId="b35a50ce32c92e3c" providerId="LiveId" clId="{DD66C434-1378-4199-8446-E913FE503141}" dt="2023-05-29T11:48:46.489" v="2235" actId="1076"/>
        <pc:sldMkLst>
          <pc:docMk/>
          <pc:sldMk cId="442780836" sldId="271"/>
        </pc:sldMkLst>
        <pc:picChg chg="del">
          <ac:chgData name="fa506ihrb.r5@outlook.co.id" userId="b35a50ce32c92e3c" providerId="LiveId" clId="{DD66C434-1378-4199-8446-E913FE503141}" dt="2023-05-29T11:48:43.555" v="2233" actId="478"/>
          <ac:picMkLst>
            <pc:docMk/>
            <pc:sldMk cId="442780836" sldId="271"/>
            <ac:picMk id="3" creationId="{4CC59DF5-9008-1262-652B-45A65860CADA}"/>
          </ac:picMkLst>
        </pc:picChg>
        <pc:picChg chg="add mod">
          <ac:chgData name="fa506ihrb.r5@outlook.co.id" userId="b35a50ce32c92e3c" providerId="LiveId" clId="{DD66C434-1378-4199-8446-E913FE503141}" dt="2023-05-29T11:48:46.489" v="2235" actId="1076"/>
          <ac:picMkLst>
            <pc:docMk/>
            <pc:sldMk cId="442780836" sldId="271"/>
            <ac:picMk id="5" creationId="{9539CABB-BF15-BB46-C35C-B151A28EDC35}"/>
          </ac:picMkLst>
        </pc:picChg>
      </pc:sldChg>
      <pc:sldChg chg="del">
        <pc:chgData name="fa506ihrb.r5@outlook.co.id" userId="b35a50ce32c92e3c" providerId="LiveId" clId="{DD66C434-1378-4199-8446-E913FE503141}" dt="2023-05-29T11:29:20.275" v="0" actId="2696"/>
        <pc:sldMkLst>
          <pc:docMk/>
          <pc:sldMk cId="2763663645" sldId="271"/>
        </pc:sldMkLst>
      </pc:sldChg>
      <pc:sldChg chg="del">
        <pc:chgData name="fa506ihrb.r5@outlook.co.id" userId="b35a50ce32c92e3c" providerId="LiveId" clId="{DD66C434-1378-4199-8446-E913FE503141}" dt="2023-05-29T11:29:20.275" v="0" actId="2696"/>
        <pc:sldMkLst>
          <pc:docMk/>
          <pc:sldMk cId="791766559" sldId="272"/>
        </pc:sldMkLst>
      </pc:sldChg>
      <pc:sldChg chg="delSp modSp add mod">
        <pc:chgData name="fa506ihrb.r5@outlook.co.id" userId="b35a50ce32c92e3c" providerId="LiveId" clId="{DD66C434-1378-4199-8446-E913FE503141}" dt="2023-05-29T11:49:45.946" v="2249" actId="20577"/>
        <pc:sldMkLst>
          <pc:docMk/>
          <pc:sldMk cId="4026037060" sldId="272"/>
        </pc:sldMkLst>
        <pc:spChg chg="mod">
          <ac:chgData name="fa506ihrb.r5@outlook.co.id" userId="b35a50ce32c92e3c" providerId="LiveId" clId="{DD66C434-1378-4199-8446-E913FE503141}" dt="2023-05-29T11:49:45.946" v="2249" actId="20577"/>
          <ac:spMkLst>
            <pc:docMk/>
            <pc:sldMk cId="4026037060" sldId="272"/>
            <ac:spMk id="4" creationId="{C5D2377E-499C-AF15-DF22-85BB11BA48BD}"/>
          </ac:spMkLst>
        </pc:spChg>
        <pc:picChg chg="del">
          <ac:chgData name="fa506ihrb.r5@outlook.co.id" userId="b35a50ce32c92e3c" providerId="LiveId" clId="{DD66C434-1378-4199-8446-E913FE503141}" dt="2023-05-29T11:49:42.073" v="2237" actId="478"/>
          <ac:picMkLst>
            <pc:docMk/>
            <pc:sldMk cId="4026037060" sldId="272"/>
            <ac:picMk id="5" creationId="{DB4DD505-167A-0D41-6EA4-6493233D766C}"/>
          </ac:picMkLst>
        </pc:picChg>
      </pc:sldChg>
      <pc:sldChg chg="del">
        <pc:chgData name="fa506ihrb.r5@outlook.co.id" userId="b35a50ce32c92e3c" providerId="LiveId" clId="{DD66C434-1378-4199-8446-E913FE503141}" dt="2023-05-29T11:29:20.275" v="0" actId="2696"/>
        <pc:sldMkLst>
          <pc:docMk/>
          <pc:sldMk cId="1286954656" sldId="273"/>
        </pc:sldMkLst>
      </pc:sldChg>
      <pc:sldChg chg="modSp add mod">
        <pc:chgData name="fa506ihrb.r5@outlook.co.id" userId="b35a50ce32c92e3c" providerId="LiveId" clId="{DD66C434-1378-4199-8446-E913FE503141}" dt="2023-05-29T11:49:59.130" v="2286" actId="20577"/>
        <pc:sldMkLst>
          <pc:docMk/>
          <pc:sldMk cId="1996266007" sldId="273"/>
        </pc:sldMkLst>
        <pc:spChg chg="mod">
          <ac:chgData name="fa506ihrb.r5@outlook.co.id" userId="b35a50ce32c92e3c" providerId="LiveId" clId="{DD66C434-1378-4199-8446-E913FE503141}" dt="2023-05-29T11:49:59.130" v="2286" actId="20577"/>
          <ac:spMkLst>
            <pc:docMk/>
            <pc:sldMk cId="1996266007" sldId="273"/>
            <ac:spMk id="4" creationId="{C5D2377E-499C-AF15-DF22-85BB11BA48BD}"/>
          </ac:spMkLst>
        </pc:spChg>
      </pc:sldChg>
      <pc:sldChg chg="del">
        <pc:chgData name="fa506ihrb.r5@outlook.co.id" userId="b35a50ce32c92e3c" providerId="LiveId" clId="{DD66C434-1378-4199-8446-E913FE503141}" dt="2023-05-29T11:29:20.275" v="0" actId="2696"/>
        <pc:sldMkLst>
          <pc:docMk/>
          <pc:sldMk cId="2894876099" sldId="274"/>
        </pc:sldMkLst>
      </pc:sldChg>
      <pc:sldChg chg="del">
        <pc:chgData name="fa506ihrb.r5@outlook.co.id" userId="b35a50ce32c92e3c" providerId="LiveId" clId="{DD66C434-1378-4199-8446-E913FE503141}" dt="2023-05-29T11:29:20.275" v="0" actId="2696"/>
        <pc:sldMkLst>
          <pc:docMk/>
          <pc:sldMk cId="4268443859" sldId="275"/>
        </pc:sldMkLst>
      </pc:sldChg>
      <pc:sldChg chg="del">
        <pc:chgData name="fa506ihrb.r5@outlook.co.id" userId="b35a50ce32c92e3c" providerId="LiveId" clId="{DD66C434-1378-4199-8446-E913FE503141}" dt="2023-05-29T11:29:20.275" v="0" actId="2696"/>
        <pc:sldMkLst>
          <pc:docMk/>
          <pc:sldMk cId="3434902326" sldId="276"/>
        </pc:sldMkLst>
      </pc:sldChg>
      <pc:sldChg chg="del">
        <pc:chgData name="fa506ihrb.r5@outlook.co.id" userId="b35a50ce32c92e3c" providerId="LiveId" clId="{DD66C434-1378-4199-8446-E913FE503141}" dt="2023-05-29T11:29:20.275" v="0" actId="2696"/>
        <pc:sldMkLst>
          <pc:docMk/>
          <pc:sldMk cId="440104763" sldId="277"/>
        </pc:sldMkLst>
      </pc:sldChg>
      <pc:sldChg chg="del">
        <pc:chgData name="fa506ihrb.r5@outlook.co.id" userId="b35a50ce32c92e3c" providerId="LiveId" clId="{DD66C434-1378-4199-8446-E913FE503141}" dt="2023-05-29T11:29:20.275" v="0" actId="2696"/>
        <pc:sldMkLst>
          <pc:docMk/>
          <pc:sldMk cId="2864877635" sldId="278"/>
        </pc:sldMkLst>
      </pc:sldChg>
      <pc:sldChg chg="del">
        <pc:chgData name="fa506ihrb.r5@outlook.co.id" userId="b35a50ce32c92e3c" providerId="LiveId" clId="{DD66C434-1378-4199-8446-E913FE503141}" dt="2023-05-29T11:29:20.275" v="0" actId="2696"/>
        <pc:sldMkLst>
          <pc:docMk/>
          <pc:sldMk cId="84373609" sldId="279"/>
        </pc:sldMkLst>
      </pc:sldChg>
      <pc:sldChg chg="del">
        <pc:chgData name="fa506ihrb.r5@outlook.co.id" userId="b35a50ce32c92e3c" providerId="LiveId" clId="{DD66C434-1378-4199-8446-E913FE503141}" dt="2023-05-29T11:29:20.275" v="0" actId="2696"/>
        <pc:sldMkLst>
          <pc:docMk/>
          <pc:sldMk cId="156274559" sldId="280"/>
        </pc:sldMkLst>
      </pc:sldChg>
      <pc:sldChg chg="del">
        <pc:chgData name="fa506ihrb.r5@outlook.co.id" userId="b35a50ce32c92e3c" providerId="LiveId" clId="{DD66C434-1378-4199-8446-E913FE503141}" dt="2023-05-29T11:29:20.275" v="0" actId="2696"/>
        <pc:sldMkLst>
          <pc:docMk/>
          <pc:sldMk cId="1506705278" sldId="281"/>
        </pc:sldMkLst>
      </pc:sldChg>
      <pc:sldChg chg="del">
        <pc:chgData name="fa506ihrb.r5@outlook.co.id" userId="b35a50ce32c92e3c" providerId="LiveId" clId="{DD66C434-1378-4199-8446-E913FE503141}" dt="2023-05-29T11:29:20.275" v="0" actId="2696"/>
        <pc:sldMkLst>
          <pc:docMk/>
          <pc:sldMk cId="345753438" sldId="282"/>
        </pc:sldMkLst>
      </pc:sldChg>
      <pc:sldChg chg="del">
        <pc:chgData name="fa506ihrb.r5@outlook.co.id" userId="b35a50ce32c92e3c" providerId="LiveId" clId="{DD66C434-1378-4199-8446-E913FE503141}" dt="2023-05-29T11:29:20.275" v="0" actId="2696"/>
        <pc:sldMkLst>
          <pc:docMk/>
          <pc:sldMk cId="612375926" sldId="283"/>
        </pc:sldMkLst>
      </pc:sldChg>
      <pc:sldChg chg="del">
        <pc:chgData name="fa506ihrb.r5@outlook.co.id" userId="b35a50ce32c92e3c" providerId="LiveId" clId="{DD66C434-1378-4199-8446-E913FE503141}" dt="2023-05-29T11:29:20.275" v="0" actId="2696"/>
        <pc:sldMkLst>
          <pc:docMk/>
          <pc:sldMk cId="692507227" sldId="284"/>
        </pc:sldMkLst>
      </pc:sldChg>
      <pc:sldChg chg="del">
        <pc:chgData name="fa506ihrb.r5@outlook.co.id" userId="b35a50ce32c92e3c" providerId="LiveId" clId="{DD66C434-1378-4199-8446-E913FE503141}" dt="2023-05-29T11:29:20.275" v="0" actId="2696"/>
        <pc:sldMkLst>
          <pc:docMk/>
          <pc:sldMk cId="1801478006" sldId="285"/>
        </pc:sldMkLst>
      </pc:sldChg>
      <pc:sldChg chg="del">
        <pc:chgData name="fa506ihrb.r5@outlook.co.id" userId="b35a50ce32c92e3c" providerId="LiveId" clId="{DD66C434-1378-4199-8446-E913FE503141}" dt="2023-05-29T11:29:20.275" v="0" actId="2696"/>
        <pc:sldMkLst>
          <pc:docMk/>
          <pc:sldMk cId="2244523469" sldId="286"/>
        </pc:sldMkLst>
      </pc:sldChg>
      <pc:sldChg chg="del">
        <pc:chgData name="fa506ihrb.r5@outlook.co.id" userId="b35a50ce32c92e3c" providerId="LiveId" clId="{DD66C434-1378-4199-8446-E913FE503141}" dt="2023-05-29T11:29:20.275" v="0" actId="2696"/>
        <pc:sldMkLst>
          <pc:docMk/>
          <pc:sldMk cId="2866952317" sldId="287"/>
        </pc:sldMkLst>
      </pc:sldChg>
      <pc:sldChg chg="del">
        <pc:chgData name="fa506ihrb.r5@outlook.co.id" userId="b35a50ce32c92e3c" providerId="LiveId" clId="{DD66C434-1378-4199-8446-E913FE503141}" dt="2023-05-29T11:29:20.275" v="0" actId="2696"/>
        <pc:sldMkLst>
          <pc:docMk/>
          <pc:sldMk cId="33405794" sldId="288"/>
        </pc:sldMkLst>
      </pc:sldChg>
      <pc:sldChg chg="del">
        <pc:chgData name="fa506ihrb.r5@outlook.co.id" userId="b35a50ce32c92e3c" providerId="LiveId" clId="{DD66C434-1378-4199-8446-E913FE503141}" dt="2023-05-29T11:29:20.275" v="0" actId="2696"/>
        <pc:sldMkLst>
          <pc:docMk/>
          <pc:sldMk cId="847351927" sldId="289"/>
        </pc:sldMkLst>
      </pc:sldChg>
      <pc:sldChg chg="del">
        <pc:chgData name="fa506ihrb.r5@outlook.co.id" userId="b35a50ce32c92e3c" providerId="LiveId" clId="{DD66C434-1378-4199-8446-E913FE503141}" dt="2023-05-29T11:29:20.275" v="0" actId="2696"/>
        <pc:sldMkLst>
          <pc:docMk/>
          <pc:sldMk cId="614540441" sldId="290"/>
        </pc:sldMkLst>
      </pc:sldChg>
      <pc:sldChg chg="del">
        <pc:chgData name="fa506ihrb.r5@outlook.co.id" userId="b35a50ce32c92e3c" providerId="LiveId" clId="{DD66C434-1378-4199-8446-E913FE503141}" dt="2023-05-29T11:29:20.275" v="0" actId="2696"/>
        <pc:sldMkLst>
          <pc:docMk/>
          <pc:sldMk cId="215410406" sldId="291"/>
        </pc:sldMkLst>
      </pc:sldChg>
      <pc:sldChg chg="del">
        <pc:chgData name="fa506ihrb.r5@outlook.co.id" userId="b35a50ce32c92e3c" providerId="LiveId" clId="{DD66C434-1378-4199-8446-E913FE503141}" dt="2023-05-29T11:29:20.275" v="0" actId="2696"/>
        <pc:sldMkLst>
          <pc:docMk/>
          <pc:sldMk cId="2830431139" sldId="292"/>
        </pc:sldMkLst>
      </pc:sldChg>
      <pc:sldChg chg="del">
        <pc:chgData name="fa506ihrb.r5@outlook.co.id" userId="b35a50ce32c92e3c" providerId="LiveId" clId="{DD66C434-1378-4199-8446-E913FE503141}" dt="2023-05-29T11:29:20.275" v="0" actId="2696"/>
        <pc:sldMkLst>
          <pc:docMk/>
          <pc:sldMk cId="3595892604" sldId="293"/>
        </pc:sldMkLst>
      </pc:sldChg>
      <pc:sldChg chg="del">
        <pc:chgData name="fa506ihrb.r5@outlook.co.id" userId="b35a50ce32c92e3c" providerId="LiveId" clId="{DD66C434-1378-4199-8446-E913FE503141}" dt="2023-05-29T11:29:20.275" v="0" actId="2696"/>
        <pc:sldMkLst>
          <pc:docMk/>
          <pc:sldMk cId="1708757439" sldId="294"/>
        </pc:sldMkLst>
      </pc:sldChg>
      <pc:sldChg chg="del">
        <pc:chgData name="fa506ihrb.r5@outlook.co.id" userId="b35a50ce32c92e3c" providerId="LiveId" clId="{DD66C434-1378-4199-8446-E913FE503141}" dt="2023-05-29T11:29:20.275" v="0" actId="2696"/>
        <pc:sldMkLst>
          <pc:docMk/>
          <pc:sldMk cId="388303091" sldId="295"/>
        </pc:sldMkLst>
      </pc:sldChg>
      <pc:sldChg chg="del">
        <pc:chgData name="fa506ihrb.r5@outlook.co.id" userId="b35a50ce32c92e3c" providerId="LiveId" clId="{DD66C434-1378-4199-8446-E913FE503141}" dt="2023-05-29T11:29:20.275" v="0" actId="2696"/>
        <pc:sldMkLst>
          <pc:docMk/>
          <pc:sldMk cId="3815991933" sldId="296"/>
        </pc:sldMkLst>
      </pc:sldChg>
      <pc:sldChg chg="del">
        <pc:chgData name="fa506ihrb.r5@outlook.co.id" userId="b35a50ce32c92e3c" providerId="LiveId" clId="{DD66C434-1378-4199-8446-E913FE503141}" dt="2023-05-29T11:29:20.275" v="0" actId="2696"/>
        <pc:sldMkLst>
          <pc:docMk/>
          <pc:sldMk cId="4058631879" sldId="297"/>
        </pc:sldMkLst>
      </pc:sldChg>
      <pc:sldChg chg="del">
        <pc:chgData name="fa506ihrb.r5@outlook.co.id" userId="b35a50ce32c92e3c" providerId="LiveId" clId="{DD66C434-1378-4199-8446-E913FE503141}" dt="2023-05-29T11:29:20.275" v="0" actId="2696"/>
        <pc:sldMkLst>
          <pc:docMk/>
          <pc:sldMk cId="2474636248" sldId="298"/>
        </pc:sldMkLst>
      </pc:sldChg>
      <pc:sldChg chg="del">
        <pc:chgData name="fa506ihrb.r5@outlook.co.id" userId="b35a50ce32c92e3c" providerId="LiveId" clId="{DD66C434-1378-4199-8446-E913FE503141}" dt="2023-05-29T11:29:20.275" v="0" actId="2696"/>
        <pc:sldMkLst>
          <pc:docMk/>
          <pc:sldMk cId="3737817322" sldId="299"/>
        </pc:sldMkLst>
      </pc:sldChg>
      <pc:sldChg chg="del">
        <pc:chgData name="fa506ihrb.r5@outlook.co.id" userId="b35a50ce32c92e3c" providerId="LiveId" clId="{DD66C434-1378-4199-8446-E913FE503141}" dt="2023-05-29T11:29:20.275" v="0" actId="2696"/>
        <pc:sldMkLst>
          <pc:docMk/>
          <pc:sldMk cId="508964879" sldId="300"/>
        </pc:sldMkLst>
      </pc:sldChg>
      <pc:sldChg chg="del">
        <pc:chgData name="fa506ihrb.r5@outlook.co.id" userId="b35a50ce32c92e3c" providerId="LiveId" clId="{DD66C434-1378-4199-8446-E913FE503141}" dt="2023-05-29T11:29:20.275" v="0" actId="2696"/>
        <pc:sldMkLst>
          <pc:docMk/>
          <pc:sldMk cId="2610897300" sldId="301"/>
        </pc:sldMkLst>
      </pc:sldChg>
      <pc:sldChg chg="del">
        <pc:chgData name="fa506ihrb.r5@outlook.co.id" userId="b35a50ce32c92e3c" providerId="LiveId" clId="{DD66C434-1378-4199-8446-E913FE503141}" dt="2023-05-29T11:29:20.275" v="0" actId="2696"/>
        <pc:sldMkLst>
          <pc:docMk/>
          <pc:sldMk cId="3477993281" sldId="302"/>
        </pc:sldMkLst>
      </pc:sldChg>
      <pc:sldChg chg="del">
        <pc:chgData name="fa506ihrb.r5@outlook.co.id" userId="b35a50ce32c92e3c" providerId="LiveId" clId="{DD66C434-1378-4199-8446-E913FE503141}" dt="2023-05-29T11:29:20.275" v="0" actId="2696"/>
        <pc:sldMkLst>
          <pc:docMk/>
          <pc:sldMk cId="3215356523" sldId="303"/>
        </pc:sldMkLst>
      </pc:sldChg>
      <pc:sldChg chg="del">
        <pc:chgData name="fa506ihrb.r5@outlook.co.id" userId="b35a50ce32c92e3c" providerId="LiveId" clId="{DD66C434-1378-4199-8446-E913FE503141}" dt="2023-05-29T11:29:20.275" v="0" actId="2696"/>
        <pc:sldMkLst>
          <pc:docMk/>
          <pc:sldMk cId="4112301992" sldId="304"/>
        </pc:sldMkLst>
      </pc:sldChg>
    </pc:docChg>
  </pc:docChgLst>
  <pc:docChgLst>
    <pc:chgData name="fa506ihrb.r5@outlook.co.id" userId="b35a50ce32c92e3c" providerId="LiveId" clId="{DB4885A2-D25D-47DC-A2E6-A578D48C0331}"/>
    <pc:docChg chg="undo custSel addSld delSld modSld sldOrd">
      <pc:chgData name="fa506ihrb.r5@outlook.co.id" userId="b35a50ce32c92e3c" providerId="LiveId" clId="{DB4885A2-D25D-47DC-A2E6-A578D48C0331}" dt="2023-05-20T10:28:06.972" v="5545"/>
      <pc:docMkLst>
        <pc:docMk/>
      </pc:docMkLst>
      <pc:sldChg chg="modSp mod">
        <pc:chgData name="fa506ihrb.r5@outlook.co.id" userId="b35a50ce32c92e3c" providerId="LiveId" clId="{DB4885A2-D25D-47DC-A2E6-A578D48C0331}" dt="2023-05-20T08:10:57.144" v="5517" actId="20577"/>
        <pc:sldMkLst>
          <pc:docMk/>
          <pc:sldMk cId="3564478849" sldId="259"/>
        </pc:sldMkLst>
        <pc:spChg chg="mod">
          <ac:chgData name="fa506ihrb.r5@outlook.co.id" userId="b35a50ce32c92e3c" providerId="LiveId" clId="{DB4885A2-D25D-47DC-A2E6-A578D48C0331}" dt="2023-05-20T08:10:57.144" v="5517" actId="20577"/>
          <ac:spMkLst>
            <pc:docMk/>
            <pc:sldMk cId="3564478849" sldId="259"/>
            <ac:spMk id="3" creationId="{711BF17F-AC13-59AE-A388-D72642D4176D}"/>
          </ac:spMkLst>
        </pc:spChg>
      </pc:sldChg>
      <pc:sldChg chg="modSp mod">
        <pc:chgData name="fa506ihrb.r5@outlook.co.id" userId="b35a50ce32c92e3c" providerId="LiveId" clId="{DB4885A2-D25D-47DC-A2E6-A578D48C0331}" dt="2023-05-20T08:11:08.285" v="5519" actId="20577"/>
        <pc:sldMkLst>
          <pc:docMk/>
          <pc:sldMk cId="3266709006" sldId="261"/>
        </pc:sldMkLst>
        <pc:spChg chg="mod">
          <ac:chgData name="fa506ihrb.r5@outlook.co.id" userId="b35a50ce32c92e3c" providerId="LiveId" clId="{DB4885A2-D25D-47DC-A2E6-A578D48C0331}" dt="2023-05-20T08:11:08.285" v="5519" actId="20577"/>
          <ac:spMkLst>
            <pc:docMk/>
            <pc:sldMk cId="3266709006" sldId="261"/>
            <ac:spMk id="2" creationId="{02A81F7F-6D09-9E54-8471-35302E813FE0}"/>
          </ac:spMkLst>
        </pc:spChg>
      </pc:sldChg>
      <pc:sldChg chg="addSp">
        <pc:chgData name="fa506ihrb.r5@outlook.co.id" userId="b35a50ce32c92e3c" providerId="LiveId" clId="{DB4885A2-D25D-47DC-A2E6-A578D48C0331}" dt="2023-05-20T08:39:12.089" v="5523"/>
        <pc:sldMkLst>
          <pc:docMk/>
          <pc:sldMk cId="1218573928" sldId="263"/>
        </pc:sldMkLst>
        <pc:inkChg chg="add">
          <ac:chgData name="fa506ihrb.r5@outlook.co.id" userId="b35a50ce32c92e3c" providerId="LiveId" clId="{DB4885A2-D25D-47DC-A2E6-A578D48C0331}" dt="2023-05-20T08:39:12.089" v="5523"/>
          <ac:inkMkLst>
            <pc:docMk/>
            <pc:sldMk cId="1218573928" sldId="263"/>
            <ac:inkMk id="4" creationId="{B7E08514-3CA5-61B2-4CEB-A7D39CCDADE1}"/>
          </ac:inkMkLst>
        </pc:inkChg>
      </pc:sldChg>
      <pc:sldChg chg="addSp">
        <pc:chgData name="fa506ihrb.r5@outlook.co.id" userId="b35a50ce32c92e3c" providerId="LiveId" clId="{DB4885A2-D25D-47DC-A2E6-A578D48C0331}" dt="2023-05-20T08:42:18.277" v="5524"/>
        <pc:sldMkLst>
          <pc:docMk/>
          <pc:sldMk cId="1388349028" sldId="264"/>
        </pc:sldMkLst>
        <pc:inkChg chg="add">
          <ac:chgData name="fa506ihrb.r5@outlook.co.id" userId="b35a50ce32c92e3c" providerId="LiveId" clId="{DB4885A2-D25D-47DC-A2E6-A578D48C0331}" dt="2023-05-20T08:42:18.277" v="5524"/>
          <ac:inkMkLst>
            <pc:docMk/>
            <pc:sldMk cId="1388349028" sldId="264"/>
            <ac:inkMk id="4" creationId="{D8E62C82-6DBD-A2A0-5BA2-D92C5C5FA0C1}"/>
          </ac:inkMkLst>
        </pc:inkChg>
      </pc:sldChg>
      <pc:sldChg chg="addSp">
        <pc:chgData name="fa506ihrb.r5@outlook.co.id" userId="b35a50ce32c92e3c" providerId="LiveId" clId="{DB4885A2-D25D-47DC-A2E6-A578D48C0331}" dt="2023-05-20T08:53:20.006" v="5525"/>
        <pc:sldMkLst>
          <pc:docMk/>
          <pc:sldMk cId="843278261" sldId="265"/>
        </pc:sldMkLst>
        <pc:inkChg chg="add">
          <ac:chgData name="fa506ihrb.r5@outlook.co.id" userId="b35a50ce32c92e3c" providerId="LiveId" clId="{DB4885A2-D25D-47DC-A2E6-A578D48C0331}" dt="2023-05-20T08:53:20.006" v="5525"/>
          <ac:inkMkLst>
            <pc:docMk/>
            <pc:sldMk cId="843278261" sldId="265"/>
            <ac:inkMk id="4" creationId="{D651FEAF-8BA2-8FEF-FFB2-A47537DAAF01}"/>
          </ac:inkMkLst>
        </pc:inkChg>
      </pc:sldChg>
      <pc:sldChg chg="addSp">
        <pc:chgData name="fa506ihrb.r5@outlook.co.id" userId="b35a50ce32c92e3c" providerId="LiveId" clId="{DB4885A2-D25D-47DC-A2E6-A578D48C0331}" dt="2023-05-20T09:04:32.128" v="5526"/>
        <pc:sldMkLst>
          <pc:docMk/>
          <pc:sldMk cId="1222579772" sldId="267"/>
        </pc:sldMkLst>
        <pc:inkChg chg="add">
          <ac:chgData name="fa506ihrb.r5@outlook.co.id" userId="b35a50ce32c92e3c" providerId="LiveId" clId="{DB4885A2-D25D-47DC-A2E6-A578D48C0331}" dt="2023-05-20T09:04:32.128" v="5526"/>
          <ac:inkMkLst>
            <pc:docMk/>
            <pc:sldMk cId="1222579772" sldId="267"/>
            <ac:inkMk id="4" creationId="{B3380EE3-0F0B-B786-3B38-39AA4ADBDBD0}"/>
          </ac:inkMkLst>
        </pc:inkChg>
      </pc:sldChg>
      <pc:sldChg chg="addSp">
        <pc:chgData name="fa506ihrb.r5@outlook.co.id" userId="b35a50ce32c92e3c" providerId="LiveId" clId="{DB4885A2-D25D-47DC-A2E6-A578D48C0331}" dt="2023-05-20T09:13:01.029" v="5527"/>
        <pc:sldMkLst>
          <pc:docMk/>
          <pc:sldMk cId="205018397" sldId="269"/>
        </pc:sldMkLst>
        <pc:inkChg chg="add">
          <ac:chgData name="fa506ihrb.r5@outlook.co.id" userId="b35a50ce32c92e3c" providerId="LiveId" clId="{DB4885A2-D25D-47DC-A2E6-A578D48C0331}" dt="2023-05-20T09:13:01.029" v="5527"/>
          <ac:inkMkLst>
            <pc:docMk/>
            <pc:sldMk cId="205018397" sldId="269"/>
            <ac:inkMk id="2" creationId="{B4AD3959-4FB0-38DB-5307-BDC3CFDE95BE}"/>
          </ac:inkMkLst>
        </pc:inkChg>
      </pc:sldChg>
      <pc:sldChg chg="addSp">
        <pc:chgData name="fa506ihrb.r5@outlook.co.id" userId="b35a50ce32c92e3c" providerId="LiveId" clId="{DB4885A2-D25D-47DC-A2E6-A578D48C0331}" dt="2023-05-20T09:21:32.300" v="5529"/>
        <pc:sldMkLst>
          <pc:docMk/>
          <pc:sldMk cId="791766559" sldId="272"/>
        </pc:sldMkLst>
        <pc:inkChg chg="add">
          <ac:chgData name="fa506ihrb.r5@outlook.co.id" userId="b35a50ce32c92e3c" providerId="LiveId" clId="{DB4885A2-D25D-47DC-A2E6-A578D48C0331}" dt="2023-05-20T09:18:02.346" v="5528"/>
          <ac:inkMkLst>
            <pc:docMk/>
            <pc:sldMk cId="791766559" sldId="272"/>
            <ac:inkMk id="2" creationId="{ED053F74-E07F-37C3-5DBF-D90AA41A34F7}"/>
          </ac:inkMkLst>
        </pc:inkChg>
        <pc:inkChg chg="add">
          <ac:chgData name="fa506ihrb.r5@outlook.co.id" userId="b35a50ce32c92e3c" providerId="LiveId" clId="{DB4885A2-D25D-47DC-A2E6-A578D48C0331}" dt="2023-05-20T09:21:32.300" v="5529"/>
          <ac:inkMkLst>
            <pc:docMk/>
            <pc:sldMk cId="791766559" sldId="272"/>
            <ac:inkMk id="4" creationId="{51FD864E-FA6B-A0BD-B853-2B5FEE4E4A43}"/>
          </ac:inkMkLst>
        </pc:inkChg>
      </pc:sldChg>
      <pc:sldChg chg="addSp">
        <pc:chgData name="fa506ihrb.r5@outlook.co.id" userId="b35a50ce32c92e3c" providerId="LiveId" clId="{DB4885A2-D25D-47DC-A2E6-A578D48C0331}" dt="2023-05-20T09:56:48.164" v="5532"/>
        <pc:sldMkLst>
          <pc:docMk/>
          <pc:sldMk cId="1286954656" sldId="273"/>
        </pc:sldMkLst>
        <pc:inkChg chg="add">
          <ac:chgData name="fa506ihrb.r5@outlook.co.id" userId="b35a50ce32c92e3c" providerId="LiveId" clId="{DB4885A2-D25D-47DC-A2E6-A578D48C0331}" dt="2023-05-20T09:43:16.339" v="5530"/>
          <ac:inkMkLst>
            <pc:docMk/>
            <pc:sldMk cId="1286954656" sldId="273"/>
            <ac:inkMk id="2" creationId="{EF7CD581-EDCC-BF59-1E55-7311A08E72F7}"/>
          </ac:inkMkLst>
        </pc:inkChg>
        <pc:inkChg chg="add">
          <ac:chgData name="fa506ihrb.r5@outlook.co.id" userId="b35a50ce32c92e3c" providerId="LiveId" clId="{DB4885A2-D25D-47DC-A2E6-A578D48C0331}" dt="2023-05-20T09:47:36.159" v="5531"/>
          <ac:inkMkLst>
            <pc:docMk/>
            <pc:sldMk cId="1286954656" sldId="273"/>
            <ac:inkMk id="5" creationId="{472C7CC0-91EB-E080-3353-02A3D3BF7749}"/>
          </ac:inkMkLst>
        </pc:inkChg>
        <pc:inkChg chg="add">
          <ac:chgData name="fa506ihrb.r5@outlook.co.id" userId="b35a50ce32c92e3c" providerId="LiveId" clId="{DB4885A2-D25D-47DC-A2E6-A578D48C0331}" dt="2023-05-20T09:56:48.164" v="5532"/>
          <ac:inkMkLst>
            <pc:docMk/>
            <pc:sldMk cId="1286954656" sldId="273"/>
            <ac:inkMk id="6" creationId="{633BA431-7687-EBCC-8D7C-105F2F870D60}"/>
          </ac:inkMkLst>
        </pc:inkChg>
      </pc:sldChg>
      <pc:sldChg chg="addSp">
        <pc:chgData name="fa506ihrb.r5@outlook.co.id" userId="b35a50ce32c92e3c" providerId="LiveId" clId="{DB4885A2-D25D-47DC-A2E6-A578D48C0331}" dt="2023-05-20T09:56:48.164" v="5532"/>
        <pc:sldMkLst>
          <pc:docMk/>
          <pc:sldMk cId="4268443859" sldId="275"/>
        </pc:sldMkLst>
        <pc:inkChg chg="add">
          <ac:chgData name="fa506ihrb.r5@outlook.co.id" userId="b35a50ce32c92e3c" providerId="LiveId" clId="{DB4885A2-D25D-47DC-A2E6-A578D48C0331}" dt="2023-05-20T09:56:48.164" v="5532"/>
          <ac:inkMkLst>
            <pc:docMk/>
            <pc:sldMk cId="4268443859" sldId="275"/>
            <ac:inkMk id="2" creationId="{7D39944D-3705-FC78-89E0-BD87E2696BE7}"/>
          </ac:inkMkLst>
        </pc:inkChg>
      </pc:sldChg>
      <pc:sldChg chg="modSp mod">
        <pc:chgData name="fa506ihrb.r5@outlook.co.id" userId="b35a50ce32c92e3c" providerId="LiveId" clId="{DB4885A2-D25D-47DC-A2E6-A578D48C0331}" dt="2023-05-20T01:17:30.523" v="12" actId="20577"/>
        <pc:sldMkLst>
          <pc:docMk/>
          <pc:sldMk cId="156274559" sldId="280"/>
        </pc:sldMkLst>
        <pc:spChg chg="mod">
          <ac:chgData name="fa506ihrb.r5@outlook.co.id" userId="b35a50ce32c92e3c" providerId="LiveId" clId="{DB4885A2-D25D-47DC-A2E6-A578D48C0331}" dt="2023-05-20T01:17:30.523" v="12" actId="20577"/>
          <ac:spMkLst>
            <pc:docMk/>
            <pc:sldMk cId="156274559" sldId="280"/>
            <ac:spMk id="2" creationId="{5B0102BA-DA15-227F-6A37-DF1007CB6BA9}"/>
          </ac:spMkLst>
        </pc:spChg>
      </pc:sldChg>
      <pc:sldChg chg="addSp modSp add mod">
        <pc:chgData name="fa506ihrb.r5@outlook.co.id" userId="b35a50ce32c92e3c" providerId="LiveId" clId="{DB4885A2-D25D-47DC-A2E6-A578D48C0331}" dt="2023-05-20T01:26:21.210" v="866"/>
        <pc:sldMkLst>
          <pc:docMk/>
          <pc:sldMk cId="692507227" sldId="284"/>
        </pc:sldMkLst>
        <pc:spChg chg="mod">
          <ac:chgData name="fa506ihrb.r5@outlook.co.id" userId="b35a50ce32c92e3c" providerId="LiveId" clId="{DB4885A2-D25D-47DC-A2E6-A578D48C0331}" dt="2023-05-20T01:26:21.210" v="866"/>
          <ac:spMkLst>
            <pc:docMk/>
            <pc:sldMk cId="692507227" sldId="284"/>
            <ac:spMk id="5" creationId="{40BE8C32-6570-F44D-E93C-EB81E65AA73E}"/>
          </ac:spMkLst>
        </pc:spChg>
        <pc:picChg chg="add mod">
          <ac:chgData name="fa506ihrb.r5@outlook.co.id" userId="b35a50ce32c92e3c" providerId="LiveId" clId="{DB4885A2-D25D-47DC-A2E6-A578D48C0331}" dt="2023-05-20T01:25:57.778" v="854" actId="1076"/>
          <ac:picMkLst>
            <pc:docMk/>
            <pc:sldMk cId="692507227" sldId="284"/>
            <ac:picMk id="4" creationId="{B3E93861-681F-C6D0-EA6E-7F7B956D218F}"/>
          </ac:picMkLst>
        </pc:picChg>
      </pc:sldChg>
      <pc:sldChg chg="addSp modSp add mod ord">
        <pc:chgData name="fa506ihrb.r5@outlook.co.id" userId="b35a50ce32c92e3c" providerId="LiveId" clId="{DB4885A2-D25D-47DC-A2E6-A578D48C0331}" dt="2023-05-20T10:18:38.864" v="5537"/>
        <pc:sldMkLst>
          <pc:docMk/>
          <pc:sldMk cId="1801478006" sldId="285"/>
        </pc:sldMkLst>
        <pc:spChg chg="mod">
          <ac:chgData name="fa506ihrb.r5@outlook.co.id" userId="b35a50ce32c92e3c" providerId="LiveId" clId="{DB4885A2-D25D-47DC-A2E6-A578D48C0331}" dt="2023-05-20T01:18:47.979" v="317" actId="20577"/>
          <ac:spMkLst>
            <pc:docMk/>
            <pc:sldMk cId="1801478006" sldId="285"/>
            <ac:spMk id="5" creationId="{40BE8C32-6570-F44D-E93C-EB81E65AA73E}"/>
          </ac:spMkLst>
        </pc:spChg>
        <pc:inkChg chg="add">
          <ac:chgData name="fa506ihrb.r5@outlook.co.id" userId="b35a50ce32c92e3c" providerId="LiveId" clId="{DB4885A2-D25D-47DC-A2E6-A578D48C0331}" dt="2023-05-20T10:12:47.301" v="5533"/>
          <ac:inkMkLst>
            <pc:docMk/>
            <pc:sldMk cId="1801478006" sldId="285"/>
            <ac:inkMk id="2" creationId="{25C0B72F-741F-19B5-60A1-40CE3E0AD034}"/>
          </ac:inkMkLst>
        </pc:inkChg>
        <pc:inkChg chg="add">
          <ac:chgData name="fa506ihrb.r5@outlook.co.id" userId="b35a50ce32c92e3c" providerId="LiveId" clId="{DB4885A2-D25D-47DC-A2E6-A578D48C0331}" dt="2023-05-20T10:14:04.807" v="5534"/>
          <ac:inkMkLst>
            <pc:docMk/>
            <pc:sldMk cId="1801478006" sldId="285"/>
            <ac:inkMk id="4" creationId="{7322B940-E89A-0714-EF70-E9715425F8AD}"/>
          </ac:inkMkLst>
        </pc:inkChg>
        <pc:inkChg chg="add">
          <ac:chgData name="fa506ihrb.r5@outlook.co.id" userId="b35a50ce32c92e3c" providerId="LiveId" clId="{DB4885A2-D25D-47DC-A2E6-A578D48C0331}" dt="2023-05-20T10:15:33.172" v="5535"/>
          <ac:inkMkLst>
            <pc:docMk/>
            <pc:sldMk cId="1801478006" sldId="285"/>
            <ac:inkMk id="6" creationId="{A404EAE0-5C34-CEDF-42F8-8F01E5EC84F0}"/>
          </ac:inkMkLst>
        </pc:inkChg>
        <pc:inkChg chg="add">
          <ac:chgData name="fa506ihrb.r5@outlook.co.id" userId="b35a50ce32c92e3c" providerId="LiveId" clId="{DB4885A2-D25D-47DC-A2E6-A578D48C0331}" dt="2023-05-20T10:17:51.968" v="5536"/>
          <ac:inkMkLst>
            <pc:docMk/>
            <pc:sldMk cId="1801478006" sldId="285"/>
            <ac:inkMk id="7" creationId="{19020779-4BAB-1512-95E3-71DD686728D5}"/>
          </ac:inkMkLst>
        </pc:inkChg>
        <pc:inkChg chg="add">
          <ac:chgData name="fa506ihrb.r5@outlook.co.id" userId="b35a50ce32c92e3c" providerId="LiveId" clId="{DB4885A2-D25D-47DC-A2E6-A578D48C0331}" dt="2023-05-20T10:18:38.864" v="5537"/>
          <ac:inkMkLst>
            <pc:docMk/>
            <pc:sldMk cId="1801478006" sldId="285"/>
            <ac:inkMk id="8" creationId="{4452E569-775F-B5F4-F707-4AD8F4ECF698}"/>
          </ac:inkMkLst>
        </pc:inkChg>
      </pc:sldChg>
      <pc:sldChg chg="modSp add mod">
        <pc:chgData name="fa506ihrb.r5@outlook.co.id" userId="b35a50ce32c92e3c" providerId="LiveId" clId="{DB4885A2-D25D-47DC-A2E6-A578D48C0331}" dt="2023-05-20T01:20:33.426" v="564" actId="20577"/>
        <pc:sldMkLst>
          <pc:docMk/>
          <pc:sldMk cId="2244523469" sldId="286"/>
        </pc:sldMkLst>
        <pc:spChg chg="mod">
          <ac:chgData name="fa506ihrb.r5@outlook.co.id" userId="b35a50ce32c92e3c" providerId="LiveId" clId="{DB4885A2-D25D-47DC-A2E6-A578D48C0331}" dt="2023-05-20T01:20:33.426" v="564" actId="20577"/>
          <ac:spMkLst>
            <pc:docMk/>
            <pc:sldMk cId="2244523469" sldId="286"/>
            <ac:spMk id="5" creationId="{40BE8C32-6570-F44D-E93C-EB81E65AA73E}"/>
          </ac:spMkLst>
        </pc:spChg>
      </pc:sldChg>
      <pc:sldChg chg="addSp modSp add mod">
        <pc:chgData name="fa506ihrb.r5@outlook.co.id" userId="b35a50ce32c92e3c" providerId="LiveId" clId="{DB4885A2-D25D-47DC-A2E6-A578D48C0331}" dt="2023-05-20T01:21:23.893" v="568" actId="1076"/>
        <pc:sldMkLst>
          <pc:docMk/>
          <pc:sldMk cId="2866952317" sldId="287"/>
        </pc:sldMkLst>
        <pc:spChg chg="mod">
          <ac:chgData name="fa506ihrb.r5@outlook.co.id" userId="b35a50ce32c92e3c" providerId="LiveId" clId="{DB4885A2-D25D-47DC-A2E6-A578D48C0331}" dt="2023-05-20T01:21:21" v="566" actId="20577"/>
          <ac:spMkLst>
            <pc:docMk/>
            <pc:sldMk cId="2866952317" sldId="287"/>
            <ac:spMk id="5" creationId="{40BE8C32-6570-F44D-E93C-EB81E65AA73E}"/>
          </ac:spMkLst>
        </pc:spChg>
        <pc:picChg chg="add mod">
          <ac:chgData name="fa506ihrb.r5@outlook.co.id" userId="b35a50ce32c92e3c" providerId="LiveId" clId="{DB4885A2-D25D-47DC-A2E6-A578D48C0331}" dt="2023-05-20T01:21:23.893" v="568" actId="1076"/>
          <ac:picMkLst>
            <pc:docMk/>
            <pc:sldMk cId="2866952317" sldId="287"/>
            <ac:picMk id="4" creationId="{56B0FB4D-E2DC-E20D-87F6-E7990310802D}"/>
          </ac:picMkLst>
        </pc:picChg>
      </pc:sldChg>
      <pc:sldChg chg="addSp modSp add mod ord">
        <pc:chgData name="fa506ihrb.r5@outlook.co.id" userId="b35a50ce32c92e3c" providerId="LiveId" clId="{DB4885A2-D25D-47DC-A2E6-A578D48C0331}" dt="2023-05-20T01:23:26.320" v="841" actId="20577"/>
        <pc:sldMkLst>
          <pc:docMk/>
          <pc:sldMk cId="33405794" sldId="288"/>
        </pc:sldMkLst>
        <pc:spChg chg="mod">
          <ac:chgData name="fa506ihrb.r5@outlook.co.id" userId="b35a50ce32c92e3c" providerId="LiveId" clId="{DB4885A2-D25D-47DC-A2E6-A578D48C0331}" dt="2023-05-20T01:23:26.320" v="841" actId="20577"/>
          <ac:spMkLst>
            <pc:docMk/>
            <pc:sldMk cId="33405794" sldId="288"/>
            <ac:spMk id="5" creationId="{40BE8C32-6570-F44D-E93C-EB81E65AA73E}"/>
          </ac:spMkLst>
        </pc:spChg>
        <pc:graphicFrameChg chg="add mod modGraphic">
          <ac:chgData name="fa506ihrb.r5@outlook.co.id" userId="b35a50ce32c92e3c" providerId="LiveId" clId="{DB4885A2-D25D-47DC-A2E6-A578D48C0331}" dt="2023-05-20T01:22:48.179" v="661" actId="20577"/>
          <ac:graphicFrameMkLst>
            <pc:docMk/>
            <pc:sldMk cId="33405794" sldId="288"/>
            <ac:graphicFrameMk id="2" creationId="{D1FF2243-5360-CE3C-D039-71330B8A121F}"/>
          </ac:graphicFrameMkLst>
        </pc:graphicFrameChg>
      </pc:sldChg>
      <pc:sldChg chg="modSp add mod ord">
        <pc:chgData name="fa506ihrb.r5@outlook.co.id" userId="b35a50ce32c92e3c" providerId="LiveId" clId="{DB4885A2-D25D-47DC-A2E6-A578D48C0331}" dt="2023-05-20T04:27:35.303" v="2577" actId="20577"/>
        <pc:sldMkLst>
          <pc:docMk/>
          <pc:sldMk cId="847351927" sldId="289"/>
        </pc:sldMkLst>
        <pc:spChg chg="mod">
          <ac:chgData name="fa506ihrb.r5@outlook.co.id" userId="b35a50ce32c92e3c" providerId="LiveId" clId="{DB4885A2-D25D-47DC-A2E6-A578D48C0331}" dt="2023-05-20T04:27:35.303" v="2577" actId="20577"/>
          <ac:spMkLst>
            <pc:docMk/>
            <pc:sldMk cId="847351927" sldId="289"/>
            <ac:spMk id="2" creationId="{B9D46ED3-E463-89BA-B889-DD88A7843240}"/>
          </ac:spMkLst>
        </pc:spChg>
        <pc:spChg chg="mod">
          <ac:chgData name="fa506ihrb.r5@outlook.co.id" userId="b35a50ce32c92e3c" providerId="LiveId" clId="{DB4885A2-D25D-47DC-A2E6-A578D48C0331}" dt="2023-05-20T01:29:43.304" v="890" actId="20577"/>
          <ac:spMkLst>
            <pc:docMk/>
            <pc:sldMk cId="847351927" sldId="289"/>
            <ac:spMk id="4" creationId="{C5D2377E-499C-AF15-DF22-85BB11BA48BD}"/>
          </ac:spMkLst>
        </pc:spChg>
        <pc:spChg chg="mod">
          <ac:chgData name="fa506ihrb.r5@outlook.co.id" userId="b35a50ce32c92e3c" providerId="LiveId" clId="{DB4885A2-D25D-47DC-A2E6-A578D48C0331}" dt="2023-05-20T01:29:46.279" v="897" actId="20577"/>
          <ac:spMkLst>
            <pc:docMk/>
            <pc:sldMk cId="847351927" sldId="289"/>
            <ac:spMk id="5" creationId="{725C08CD-4AA1-7735-AB8D-39480B3AA73E}"/>
          </ac:spMkLst>
        </pc:spChg>
      </pc:sldChg>
      <pc:sldChg chg="add del">
        <pc:chgData name="fa506ihrb.r5@outlook.co.id" userId="b35a50ce32c92e3c" providerId="LiveId" clId="{DB4885A2-D25D-47DC-A2E6-A578D48C0331}" dt="2023-05-20T01:28:49.545" v="868" actId="2890"/>
        <pc:sldMkLst>
          <pc:docMk/>
          <pc:sldMk cId="1589696138" sldId="289"/>
        </pc:sldMkLst>
      </pc:sldChg>
      <pc:sldChg chg="addSp delSp modSp add mod ord">
        <pc:chgData name="fa506ihrb.r5@outlook.co.id" userId="b35a50ce32c92e3c" providerId="LiveId" clId="{DB4885A2-D25D-47DC-A2E6-A578D48C0331}" dt="2023-05-20T01:37:33.478" v="1492" actId="20577"/>
        <pc:sldMkLst>
          <pc:docMk/>
          <pc:sldMk cId="614540441" sldId="290"/>
        </pc:sldMkLst>
        <pc:spChg chg="mod">
          <ac:chgData name="fa506ihrb.r5@outlook.co.id" userId="b35a50ce32c92e3c" providerId="LiveId" clId="{DB4885A2-D25D-47DC-A2E6-A578D48C0331}" dt="2023-05-20T01:37:33.478" v="1492" actId="20577"/>
          <ac:spMkLst>
            <pc:docMk/>
            <pc:sldMk cId="614540441" sldId="290"/>
            <ac:spMk id="2" creationId="{02A81F7F-6D09-9E54-8471-35302E813FE0}"/>
          </ac:spMkLst>
        </pc:spChg>
        <pc:spChg chg="mod">
          <ac:chgData name="fa506ihrb.r5@outlook.co.id" userId="b35a50ce32c92e3c" providerId="LiveId" clId="{DB4885A2-D25D-47DC-A2E6-A578D48C0331}" dt="2023-05-20T01:31:51.583" v="1012" actId="20577"/>
          <ac:spMkLst>
            <pc:docMk/>
            <pc:sldMk cId="614540441" sldId="290"/>
            <ac:spMk id="3" creationId="{711BF17F-AC13-59AE-A388-D72642D4176D}"/>
          </ac:spMkLst>
        </pc:spChg>
        <pc:spChg chg="del">
          <ac:chgData name="fa506ihrb.r5@outlook.co.id" userId="b35a50ce32c92e3c" providerId="LiveId" clId="{DB4885A2-D25D-47DC-A2E6-A578D48C0331}" dt="2023-05-20T01:31:46.781" v="993" actId="478"/>
          <ac:spMkLst>
            <pc:docMk/>
            <pc:sldMk cId="614540441" sldId="290"/>
            <ac:spMk id="4" creationId="{3AA2A7EB-3F09-65C8-D83A-504ADB4824DD}"/>
          </ac:spMkLst>
        </pc:spChg>
        <pc:spChg chg="del">
          <ac:chgData name="fa506ihrb.r5@outlook.co.id" userId="b35a50ce32c92e3c" providerId="LiveId" clId="{DB4885A2-D25D-47DC-A2E6-A578D48C0331}" dt="2023-05-20T01:31:47.389" v="994" actId="478"/>
          <ac:spMkLst>
            <pc:docMk/>
            <pc:sldMk cId="614540441" sldId="290"/>
            <ac:spMk id="5" creationId="{E54713C0-6FEF-E47B-BCC5-500EEAFD407B}"/>
          </ac:spMkLst>
        </pc:spChg>
        <pc:spChg chg="add mod">
          <ac:chgData name="fa506ihrb.r5@outlook.co.id" userId="b35a50ce32c92e3c" providerId="LiveId" clId="{DB4885A2-D25D-47DC-A2E6-A578D48C0331}" dt="2023-05-20T01:32:35.388" v="1137" actId="207"/>
          <ac:spMkLst>
            <pc:docMk/>
            <pc:sldMk cId="614540441" sldId="290"/>
            <ac:spMk id="6" creationId="{C98A0B64-59D1-3837-510A-53D9CBE1BE82}"/>
          </ac:spMkLst>
        </pc:spChg>
        <pc:spChg chg="del">
          <ac:chgData name="fa506ihrb.r5@outlook.co.id" userId="b35a50ce32c92e3c" providerId="LiveId" clId="{DB4885A2-D25D-47DC-A2E6-A578D48C0331}" dt="2023-05-20T01:31:46.217" v="992" actId="478"/>
          <ac:spMkLst>
            <pc:docMk/>
            <pc:sldMk cId="614540441" sldId="290"/>
            <ac:spMk id="7" creationId="{691B3609-0A04-9D1E-59CF-95C9F4D00FF3}"/>
          </ac:spMkLst>
        </pc:spChg>
        <pc:spChg chg="del">
          <ac:chgData name="fa506ihrb.r5@outlook.co.id" userId="b35a50ce32c92e3c" providerId="LiveId" clId="{DB4885A2-D25D-47DC-A2E6-A578D48C0331}" dt="2023-05-20T01:31:44.749" v="991" actId="478"/>
          <ac:spMkLst>
            <pc:docMk/>
            <pc:sldMk cId="614540441" sldId="290"/>
            <ac:spMk id="8" creationId="{FB134C4C-C565-11C2-9EDB-C7A95953F251}"/>
          </ac:spMkLst>
        </pc:spChg>
        <pc:spChg chg="del">
          <ac:chgData name="fa506ihrb.r5@outlook.co.id" userId="b35a50ce32c92e3c" providerId="LiveId" clId="{DB4885A2-D25D-47DC-A2E6-A578D48C0331}" dt="2023-05-20T01:31:43.793" v="990" actId="478"/>
          <ac:spMkLst>
            <pc:docMk/>
            <pc:sldMk cId="614540441" sldId="290"/>
            <ac:spMk id="14" creationId="{A9DB644D-FEFD-5B75-159E-AD7DCE83B1EC}"/>
          </ac:spMkLst>
        </pc:spChg>
        <pc:graphicFrameChg chg="del">
          <ac:chgData name="fa506ihrb.r5@outlook.co.id" userId="b35a50ce32c92e3c" providerId="LiveId" clId="{DB4885A2-D25D-47DC-A2E6-A578D48C0331}" dt="2023-05-20T01:31:43.096" v="989" actId="478"/>
          <ac:graphicFrameMkLst>
            <pc:docMk/>
            <pc:sldMk cId="614540441" sldId="290"/>
            <ac:graphicFrameMk id="12" creationId="{8CD47908-121D-570C-D12E-040DEDBF6D51}"/>
          </ac:graphicFrameMkLst>
        </pc:graphicFrameChg>
        <pc:picChg chg="add mod">
          <ac:chgData name="fa506ihrb.r5@outlook.co.id" userId="b35a50ce32c92e3c" providerId="LiveId" clId="{DB4885A2-D25D-47DC-A2E6-A578D48C0331}" dt="2023-05-20T01:37:05.773" v="1384" actId="1076"/>
          <ac:picMkLst>
            <pc:docMk/>
            <pc:sldMk cId="614540441" sldId="290"/>
            <ac:picMk id="10" creationId="{91BA3DF8-259D-C24A-7FC7-3920F4FB6FA8}"/>
          </ac:picMkLst>
        </pc:picChg>
      </pc:sldChg>
      <pc:sldChg chg="addSp delSp modSp add mod">
        <pc:chgData name="fa506ihrb.r5@outlook.co.id" userId="b35a50ce32c92e3c" providerId="LiveId" clId="{DB4885A2-D25D-47DC-A2E6-A578D48C0331}" dt="2023-05-20T01:41:36.098" v="1671" actId="20577"/>
        <pc:sldMkLst>
          <pc:docMk/>
          <pc:sldMk cId="215410406" sldId="291"/>
        </pc:sldMkLst>
        <pc:spChg chg="del mod">
          <ac:chgData name="fa506ihrb.r5@outlook.co.id" userId="b35a50ce32c92e3c" providerId="LiveId" clId="{DB4885A2-D25D-47DC-A2E6-A578D48C0331}" dt="2023-05-20T01:38:14.900" v="1517"/>
          <ac:spMkLst>
            <pc:docMk/>
            <pc:sldMk cId="215410406" sldId="291"/>
            <ac:spMk id="2" creationId="{02A81F7F-6D09-9E54-8471-35302E813FE0}"/>
          </ac:spMkLst>
        </pc:spChg>
        <pc:spChg chg="add mod">
          <ac:chgData name="fa506ihrb.r5@outlook.co.id" userId="b35a50ce32c92e3c" providerId="LiveId" clId="{DB4885A2-D25D-47DC-A2E6-A578D48C0331}" dt="2023-05-20T01:38:35.138" v="1525" actId="14100"/>
          <ac:spMkLst>
            <pc:docMk/>
            <pc:sldMk cId="215410406" sldId="291"/>
            <ac:spMk id="5" creationId="{A315A13A-240C-A6D5-E8D2-301998F0744E}"/>
          </ac:spMkLst>
        </pc:spChg>
        <pc:spChg chg="del">
          <ac:chgData name="fa506ihrb.r5@outlook.co.id" userId="b35a50ce32c92e3c" providerId="LiveId" clId="{DB4885A2-D25D-47DC-A2E6-A578D48C0331}" dt="2023-05-20T01:37:39.117" v="1494" actId="478"/>
          <ac:spMkLst>
            <pc:docMk/>
            <pc:sldMk cId="215410406" sldId="291"/>
            <ac:spMk id="6" creationId="{C98A0B64-59D1-3837-510A-53D9CBE1BE82}"/>
          </ac:spMkLst>
        </pc:spChg>
        <pc:spChg chg="add mod">
          <ac:chgData name="fa506ihrb.r5@outlook.co.id" userId="b35a50ce32c92e3c" providerId="LiveId" clId="{DB4885A2-D25D-47DC-A2E6-A578D48C0331}" dt="2023-05-20T01:38:51.104" v="1533" actId="14100"/>
          <ac:spMkLst>
            <pc:docMk/>
            <pc:sldMk cId="215410406" sldId="291"/>
            <ac:spMk id="7" creationId="{31EB1C52-106D-C8CB-7762-ABE4ECBBCA7E}"/>
          </ac:spMkLst>
        </pc:spChg>
        <pc:spChg chg="add mod">
          <ac:chgData name="fa506ihrb.r5@outlook.co.id" userId="b35a50ce32c92e3c" providerId="LiveId" clId="{DB4885A2-D25D-47DC-A2E6-A578D48C0331}" dt="2023-05-20T01:38:47.281" v="1532" actId="14100"/>
          <ac:spMkLst>
            <pc:docMk/>
            <pc:sldMk cId="215410406" sldId="291"/>
            <ac:spMk id="8" creationId="{DD4889E6-B2E3-FA07-1E7F-801BD1752D30}"/>
          </ac:spMkLst>
        </pc:spChg>
        <pc:spChg chg="add mod">
          <ac:chgData name="fa506ihrb.r5@outlook.co.id" userId="b35a50ce32c92e3c" providerId="LiveId" clId="{DB4885A2-D25D-47DC-A2E6-A578D48C0331}" dt="2023-05-20T01:38:57.567" v="1538" actId="113"/>
          <ac:spMkLst>
            <pc:docMk/>
            <pc:sldMk cId="215410406" sldId="291"/>
            <ac:spMk id="9" creationId="{BF9CA291-DF8D-748D-3872-DF7251808801}"/>
          </ac:spMkLst>
        </pc:spChg>
        <pc:spChg chg="add mod">
          <ac:chgData name="fa506ihrb.r5@outlook.co.id" userId="b35a50ce32c92e3c" providerId="LiveId" clId="{DB4885A2-D25D-47DC-A2E6-A578D48C0331}" dt="2023-05-20T01:39:01.610" v="1541" actId="20577"/>
          <ac:spMkLst>
            <pc:docMk/>
            <pc:sldMk cId="215410406" sldId="291"/>
            <ac:spMk id="11" creationId="{83EC4D7F-7D18-D4F3-F83A-49241D98EDED}"/>
          </ac:spMkLst>
        </pc:spChg>
        <pc:spChg chg="add mod">
          <ac:chgData name="fa506ihrb.r5@outlook.co.id" userId="b35a50ce32c92e3c" providerId="LiveId" clId="{DB4885A2-D25D-47DC-A2E6-A578D48C0331}" dt="2023-05-20T01:39:20.384" v="1546" actId="14100"/>
          <ac:spMkLst>
            <pc:docMk/>
            <pc:sldMk cId="215410406" sldId="291"/>
            <ac:spMk id="12" creationId="{F8F1C862-9F1F-2F8B-4D52-2A1421052E8D}"/>
          </ac:spMkLst>
        </pc:spChg>
        <pc:spChg chg="add mod">
          <ac:chgData name="fa506ihrb.r5@outlook.co.id" userId="b35a50ce32c92e3c" providerId="LiveId" clId="{DB4885A2-D25D-47DC-A2E6-A578D48C0331}" dt="2023-05-20T01:39:24.016" v="1548" actId="1076"/>
          <ac:spMkLst>
            <pc:docMk/>
            <pc:sldMk cId="215410406" sldId="291"/>
            <ac:spMk id="13" creationId="{4A0474A4-C659-6590-51DD-C20E01704C70}"/>
          </ac:spMkLst>
        </pc:spChg>
        <pc:spChg chg="add mod">
          <ac:chgData name="fa506ihrb.r5@outlook.co.id" userId="b35a50ce32c92e3c" providerId="LiveId" clId="{DB4885A2-D25D-47DC-A2E6-A578D48C0331}" dt="2023-05-20T01:41:24.609" v="1637" actId="20577"/>
          <ac:spMkLst>
            <pc:docMk/>
            <pc:sldMk cId="215410406" sldId="291"/>
            <ac:spMk id="14" creationId="{2C7F726E-9D06-D9A1-7CEB-F3DCA972FEAD}"/>
          </ac:spMkLst>
        </pc:spChg>
        <pc:spChg chg="add del mod">
          <ac:chgData name="fa506ihrb.r5@outlook.co.id" userId="b35a50ce32c92e3c" providerId="LiveId" clId="{DB4885A2-D25D-47DC-A2E6-A578D48C0331}" dt="2023-05-20T01:40:07.022" v="1602" actId="478"/>
          <ac:spMkLst>
            <pc:docMk/>
            <pc:sldMk cId="215410406" sldId="291"/>
            <ac:spMk id="15" creationId="{5AFE1E83-07DB-A7FF-2437-DF8CC620759E}"/>
          </ac:spMkLst>
        </pc:spChg>
        <pc:spChg chg="add mod">
          <ac:chgData name="fa506ihrb.r5@outlook.co.id" userId="b35a50ce32c92e3c" providerId="LiveId" clId="{DB4885A2-D25D-47DC-A2E6-A578D48C0331}" dt="2023-05-20T01:41:36.098" v="1671" actId="20577"/>
          <ac:spMkLst>
            <pc:docMk/>
            <pc:sldMk cId="215410406" sldId="291"/>
            <ac:spMk id="16" creationId="{FB886BB8-198F-F556-3D8F-4310816C8C5F}"/>
          </ac:spMkLst>
        </pc:spChg>
        <pc:picChg chg="add mod modCrop">
          <ac:chgData name="fa506ihrb.r5@outlook.co.id" userId="b35a50ce32c92e3c" providerId="LiveId" clId="{DB4885A2-D25D-47DC-A2E6-A578D48C0331}" dt="2023-05-20T01:38:36.067" v="1526" actId="1076"/>
          <ac:picMkLst>
            <pc:docMk/>
            <pc:sldMk cId="215410406" sldId="291"/>
            <ac:picMk id="4" creationId="{88BDB31D-EE63-4615-3259-706618C2C1D1}"/>
          </ac:picMkLst>
        </pc:picChg>
        <pc:picChg chg="mod modCrop">
          <ac:chgData name="fa506ihrb.r5@outlook.co.id" userId="b35a50ce32c92e3c" providerId="LiveId" clId="{DB4885A2-D25D-47DC-A2E6-A578D48C0331}" dt="2023-05-20T01:38:32.588" v="1524" actId="1076"/>
          <ac:picMkLst>
            <pc:docMk/>
            <pc:sldMk cId="215410406" sldId="291"/>
            <ac:picMk id="10" creationId="{91BA3DF8-259D-C24A-7FC7-3920F4FB6FA8}"/>
          </ac:picMkLst>
        </pc:picChg>
      </pc:sldChg>
      <pc:sldChg chg="addSp delSp modSp add mod ord">
        <pc:chgData name="fa506ihrb.r5@outlook.co.id" userId="b35a50ce32c92e3c" providerId="LiveId" clId="{DB4885A2-D25D-47DC-A2E6-A578D48C0331}" dt="2023-05-20T04:31:36.207" v="2887" actId="478"/>
        <pc:sldMkLst>
          <pc:docMk/>
          <pc:sldMk cId="2830431139" sldId="292"/>
        </pc:sldMkLst>
        <pc:spChg chg="mod">
          <ac:chgData name="fa506ihrb.r5@outlook.co.id" userId="b35a50ce32c92e3c" providerId="LiveId" clId="{DB4885A2-D25D-47DC-A2E6-A578D48C0331}" dt="2023-05-20T01:45:35.507" v="2213" actId="20577"/>
          <ac:spMkLst>
            <pc:docMk/>
            <pc:sldMk cId="2830431139" sldId="292"/>
            <ac:spMk id="2" creationId="{02A81F7F-6D09-9E54-8471-35302E813FE0}"/>
          </ac:spMkLst>
        </pc:spChg>
        <pc:spChg chg="add mod">
          <ac:chgData name="fa506ihrb.r5@outlook.co.id" userId="b35a50ce32c92e3c" providerId="LiveId" clId="{DB4885A2-D25D-47DC-A2E6-A578D48C0331}" dt="2023-05-20T01:44:47.298" v="2117" actId="1076"/>
          <ac:spMkLst>
            <pc:docMk/>
            <pc:sldMk cId="2830431139" sldId="292"/>
            <ac:spMk id="4" creationId="{59388BF2-3043-044D-B977-96D573D0E971}"/>
          </ac:spMkLst>
        </pc:spChg>
        <pc:spChg chg="add mod">
          <ac:chgData name="fa506ihrb.r5@outlook.co.id" userId="b35a50ce32c92e3c" providerId="LiveId" clId="{DB4885A2-D25D-47DC-A2E6-A578D48C0331}" dt="2023-05-20T01:45:17.807" v="2149" actId="207"/>
          <ac:spMkLst>
            <pc:docMk/>
            <pc:sldMk cId="2830431139" sldId="292"/>
            <ac:spMk id="5" creationId="{3500FA3F-2297-530B-7E72-336193C38BA9}"/>
          </ac:spMkLst>
        </pc:spChg>
        <pc:spChg chg="del">
          <ac:chgData name="fa506ihrb.r5@outlook.co.id" userId="b35a50ce32c92e3c" providerId="LiveId" clId="{DB4885A2-D25D-47DC-A2E6-A578D48C0331}" dt="2023-05-20T01:41:56.797" v="1676" actId="478"/>
          <ac:spMkLst>
            <pc:docMk/>
            <pc:sldMk cId="2830431139" sldId="292"/>
            <ac:spMk id="6" creationId="{C98A0B64-59D1-3837-510A-53D9CBE1BE82}"/>
          </ac:spMkLst>
        </pc:spChg>
        <pc:spChg chg="add mod">
          <ac:chgData name="fa506ihrb.r5@outlook.co.id" userId="b35a50ce32c92e3c" providerId="LiveId" clId="{DB4885A2-D25D-47DC-A2E6-A578D48C0331}" dt="2023-05-20T04:29:57.264" v="2867" actId="1076"/>
          <ac:spMkLst>
            <pc:docMk/>
            <pc:sldMk cId="2830431139" sldId="292"/>
            <ac:spMk id="7" creationId="{C214F82C-2576-C9EF-1A8A-ADB8F1072861}"/>
          </ac:spMkLst>
        </pc:spChg>
        <pc:spChg chg="add mod">
          <ac:chgData name="fa506ihrb.r5@outlook.co.id" userId="b35a50ce32c92e3c" providerId="LiveId" clId="{DB4885A2-D25D-47DC-A2E6-A578D48C0331}" dt="2023-05-20T04:29:46.365" v="2864" actId="208"/>
          <ac:spMkLst>
            <pc:docMk/>
            <pc:sldMk cId="2830431139" sldId="292"/>
            <ac:spMk id="8" creationId="{0FC5EC8C-0804-A3FA-7786-CF889D99A954}"/>
          </ac:spMkLst>
        </pc:spChg>
        <pc:spChg chg="add mod">
          <ac:chgData name="fa506ihrb.r5@outlook.co.id" userId="b35a50ce32c92e3c" providerId="LiveId" clId="{DB4885A2-D25D-47DC-A2E6-A578D48C0331}" dt="2023-05-20T04:30:08.195" v="2870" actId="14100"/>
          <ac:spMkLst>
            <pc:docMk/>
            <pc:sldMk cId="2830431139" sldId="292"/>
            <ac:spMk id="11" creationId="{1729A2F7-FFE9-9F80-4D96-63117A528868}"/>
          </ac:spMkLst>
        </pc:spChg>
        <pc:spChg chg="add mod">
          <ac:chgData name="fa506ihrb.r5@outlook.co.id" userId="b35a50ce32c92e3c" providerId="LiveId" clId="{DB4885A2-D25D-47DC-A2E6-A578D48C0331}" dt="2023-05-20T04:30:16.714" v="2875" actId="207"/>
          <ac:spMkLst>
            <pc:docMk/>
            <pc:sldMk cId="2830431139" sldId="292"/>
            <ac:spMk id="12" creationId="{576526AB-5582-7B22-0FC4-DBB12E7B11AF}"/>
          </ac:spMkLst>
        </pc:spChg>
        <pc:spChg chg="add mod">
          <ac:chgData name="fa506ihrb.r5@outlook.co.id" userId="b35a50ce32c92e3c" providerId="LiveId" clId="{DB4885A2-D25D-47DC-A2E6-A578D48C0331}" dt="2023-05-20T04:31:31.129" v="2884" actId="1076"/>
          <ac:spMkLst>
            <pc:docMk/>
            <pc:sldMk cId="2830431139" sldId="292"/>
            <ac:spMk id="13" creationId="{87EA2C34-2041-7987-28BF-C567BB861DD5}"/>
          </ac:spMkLst>
        </pc:spChg>
        <pc:spChg chg="add del mod">
          <ac:chgData name="fa506ihrb.r5@outlook.co.id" userId="b35a50ce32c92e3c" providerId="LiveId" clId="{DB4885A2-D25D-47DC-A2E6-A578D48C0331}" dt="2023-05-20T04:31:36.207" v="2887" actId="478"/>
          <ac:spMkLst>
            <pc:docMk/>
            <pc:sldMk cId="2830431139" sldId="292"/>
            <ac:spMk id="14" creationId="{16282B99-EBF9-C5D8-1550-77EAF3C72550}"/>
          </ac:spMkLst>
        </pc:spChg>
        <pc:picChg chg="del">
          <ac:chgData name="fa506ihrb.r5@outlook.co.id" userId="b35a50ce32c92e3c" providerId="LiveId" clId="{DB4885A2-D25D-47DC-A2E6-A578D48C0331}" dt="2023-05-20T01:41:54.650" v="1675" actId="478"/>
          <ac:picMkLst>
            <pc:docMk/>
            <pc:sldMk cId="2830431139" sldId="292"/>
            <ac:picMk id="10" creationId="{91BA3DF8-259D-C24A-7FC7-3920F4FB6FA8}"/>
          </ac:picMkLst>
        </pc:picChg>
      </pc:sldChg>
      <pc:sldChg chg="addSp delSp modSp add mod ord">
        <pc:chgData name="fa506ihrb.r5@outlook.co.id" userId="b35a50ce32c92e3c" providerId="LiveId" clId="{DB4885A2-D25D-47DC-A2E6-A578D48C0331}" dt="2023-05-20T08:20:29.783" v="5522" actId="20578"/>
        <pc:sldMkLst>
          <pc:docMk/>
          <pc:sldMk cId="3595892604" sldId="293"/>
        </pc:sldMkLst>
        <pc:spChg chg="del mod">
          <ac:chgData name="fa506ihrb.r5@outlook.co.id" userId="b35a50ce32c92e3c" providerId="LiveId" clId="{DB4885A2-D25D-47DC-A2E6-A578D48C0331}" dt="2023-05-20T04:25:27.119" v="2218"/>
          <ac:spMkLst>
            <pc:docMk/>
            <pc:sldMk cId="3595892604" sldId="293"/>
            <ac:spMk id="2" creationId="{02A81F7F-6D09-9E54-8471-35302E813FE0}"/>
          </ac:spMkLst>
        </pc:spChg>
        <pc:spChg chg="del">
          <ac:chgData name="fa506ihrb.r5@outlook.co.id" userId="b35a50ce32c92e3c" providerId="LiveId" clId="{DB4885A2-D25D-47DC-A2E6-A578D48C0331}" dt="2023-05-20T04:25:27.119" v="2216" actId="478"/>
          <ac:spMkLst>
            <pc:docMk/>
            <pc:sldMk cId="3595892604" sldId="293"/>
            <ac:spMk id="4" creationId="{59388BF2-3043-044D-B977-96D573D0E971}"/>
          </ac:spMkLst>
        </pc:spChg>
        <pc:spChg chg="del">
          <ac:chgData name="fa506ihrb.r5@outlook.co.id" userId="b35a50ce32c92e3c" providerId="LiveId" clId="{DB4885A2-D25D-47DC-A2E6-A578D48C0331}" dt="2023-05-20T04:25:28.158" v="2219" actId="478"/>
          <ac:spMkLst>
            <pc:docMk/>
            <pc:sldMk cId="3595892604" sldId="293"/>
            <ac:spMk id="5" creationId="{3500FA3F-2297-530B-7E72-336193C38BA9}"/>
          </ac:spMkLst>
        </pc:spChg>
        <pc:spChg chg="add mod">
          <ac:chgData name="fa506ihrb.r5@outlook.co.id" userId="b35a50ce32c92e3c" providerId="LiveId" clId="{DB4885A2-D25D-47DC-A2E6-A578D48C0331}" dt="2023-05-20T04:26:00.658" v="2361" actId="20577"/>
          <ac:spMkLst>
            <pc:docMk/>
            <pc:sldMk cId="3595892604" sldId="293"/>
            <ac:spMk id="6" creationId="{B63872F9-66E9-0E4F-2F6E-735F569879C2}"/>
          </ac:spMkLst>
        </pc:spChg>
      </pc:sldChg>
      <pc:sldChg chg="modSp add mod">
        <pc:chgData name="fa506ihrb.r5@outlook.co.id" userId="b35a50ce32c92e3c" providerId="LiveId" clId="{DB4885A2-D25D-47DC-A2E6-A578D48C0331}" dt="2023-05-20T04:27:19.084" v="2560" actId="20577"/>
        <pc:sldMkLst>
          <pc:docMk/>
          <pc:sldMk cId="1708757439" sldId="294"/>
        </pc:sldMkLst>
        <pc:spChg chg="mod">
          <ac:chgData name="fa506ihrb.r5@outlook.co.id" userId="b35a50ce32c92e3c" providerId="LiveId" clId="{DB4885A2-D25D-47DC-A2E6-A578D48C0331}" dt="2023-05-20T04:27:19.084" v="2560" actId="20577"/>
          <ac:spMkLst>
            <pc:docMk/>
            <pc:sldMk cId="1708757439" sldId="294"/>
            <ac:spMk id="6" creationId="{B63872F9-66E9-0E4F-2F6E-735F569879C2}"/>
          </ac:spMkLst>
        </pc:spChg>
      </pc:sldChg>
      <pc:sldChg chg="addSp modSp add mod">
        <pc:chgData name="fa506ihrb.r5@outlook.co.id" userId="b35a50ce32c92e3c" providerId="LiveId" clId="{DB4885A2-D25D-47DC-A2E6-A578D48C0331}" dt="2023-05-20T06:41:08.080" v="3151" actId="20577"/>
        <pc:sldMkLst>
          <pc:docMk/>
          <pc:sldMk cId="388303091" sldId="295"/>
        </pc:sldMkLst>
        <pc:spChg chg="add mod">
          <ac:chgData name="fa506ihrb.r5@outlook.co.id" userId="b35a50ce32c92e3c" providerId="LiveId" clId="{DB4885A2-D25D-47DC-A2E6-A578D48C0331}" dt="2023-05-20T04:31:47.540" v="2889" actId="1076"/>
          <ac:spMkLst>
            <pc:docMk/>
            <pc:sldMk cId="388303091" sldId="295"/>
            <ac:spMk id="2" creationId="{7765BA7A-68A5-474E-AA9B-C3158B69E031}"/>
          </ac:spMkLst>
        </pc:spChg>
        <pc:spChg chg="mod">
          <ac:chgData name="fa506ihrb.r5@outlook.co.id" userId="b35a50ce32c92e3c" providerId="LiveId" clId="{DB4885A2-D25D-47DC-A2E6-A578D48C0331}" dt="2023-05-20T04:28:06.778" v="2600" actId="20577"/>
          <ac:spMkLst>
            <pc:docMk/>
            <pc:sldMk cId="388303091" sldId="295"/>
            <ac:spMk id="3" creationId="{711BF17F-AC13-59AE-A388-D72642D4176D}"/>
          </ac:spMkLst>
        </pc:spChg>
        <pc:spChg chg="add mod">
          <ac:chgData name="fa506ihrb.r5@outlook.co.id" userId="b35a50ce32c92e3c" providerId="LiveId" clId="{DB4885A2-D25D-47DC-A2E6-A578D48C0331}" dt="2023-05-20T04:31:47.540" v="2889" actId="1076"/>
          <ac:spMkLst>
            <pc:docMk/>
            <pc:sldMk cId="388303091" sldId="295"/>
            <ac:spMk id="4" creationId="{D951F5E6-459E-EBFB-D893-E2F97B59583A}"/>
          </ac:spMkLst>
        </pc:spChg>
        <pc:spChg chg="add mod">
          <ac:chgData name="fa506ihrb.r5@outlook.co.id" userId="b35a50ce32c92e3c" providerId="LiveId" clId="{DB4885A2-D25D-47DC-A2E6-A578D48C0331}" dt="2023-05-20T04:31:47.540" v="2889" actId="1076"/>
          <ac:spMkLst>
            <pc:docMk/>
            <pc:sldMk cId="388303091" sldId="295"/>
            <ac:spMk id="5" creationId="{E3787697-75D6-54B4-D817-4C8F7E41E05D}"/>
          </ac:spMkLst>
        </pc:spChg>
        <pc:spChg chg="mod">
          <ac:chgData name="fa506ihrb.r5@outlook.co.id" userId="b35a50ce32c92e3c" providerId="LiveId" clId="{DB4885A2-D25D-47DC-A2E6-A578D48C0331}" dt="2023-05-20T06:41:08.080" v="3151" actId="20577"/>
          <ac:spMkLst>
            <pc:docMk/>
            <pc:sldMk cId="388303091" sldId="295"/>
            <ac:spMk id="6" creationId="{B63872F9-66E9-0E4F-2F6E-735F569879C2}"/>
          </ac:spMkLst>
        </pc:spChg>
        <pc:spChg chg="add mod">
          <ac:chgData name="fa506ihrb.r5@outlook.co.id" userId="b35a50ce32c92e3c" providerId="LiveId" clId="{DB4885A2-D25D-47DC-A2E6-A578D48C0331}" dt="2023-05-20T04:31:47.540" v="2889" actId="1076"/>
          <ac:spMkLst>
            <pc:docMk/>
            <pc:sldMk cId="388303091" sldId="295"/>
            <ac:spMk id="7" creationId="{E44CAD05-213B-D5B9-C8EF-ACEAAB458FD4}"/>
          </ac:spMkLst>
        </pc:spChg>
        <pc:spChg chg="add mod">
          <ac:chgData name="fa506ihrb.r5@outlook.co.id" userId="b35a50ce32c92e3c" providerId="LiveId" clId="{DB4885A2-D25D-47DC-A2E6-A578D48C0331}" dt="2023-05-20T04:31:47.540" v="2889" actId="1076"/>
          <ac:spMkLst>
            <pc:docMk/>
            <pc:sldMk cId="388303091" sldId="295"/>
            <ac:spMk id="8" creationId="{B8535403-C5DE-A7B7-B9FA-480C077FEF23}"/>
          </ac:spMkLst>
        </pc:spChg>
        <pc:spChg chg="add mod">
          <ac:chgData name="fa506ihrb.r5@outlook.co.id" userId="b35a50ce32c92e3c" providerId="LiveId" clId="{DB4885A2-D25D-47DC-A2E6-A578D48C0331}" dt="2023-05-20T04:32:59.108" v="2978" actId="20577"/>
          <ac:spMkLst>
            <pc:docMk/>
            <pc:sldMk cId="388303091" sldId="295"/>
            <ac:spMk id="9" creationId="{610470E2-1A9B-1808-551E-4833E6842B67}"/>
          </ac:spMkLst>
        </pc:spChg>
        <pc:spChg chg="add mod">
          <ac:chgData name="fa506ihrb.r5@outlook.co.id" userId="b35a50ce32c92e3c" providerId="LiveId" clId="{DB4885A2-D25D-47DC-A2E6-A578D48C0331}" dt="2023-05-20T04:34:31.157" v="3111" actId="207"/>
          <ac:spMkLst>
            <pc:docMk/>
            <pc:sldMk cId="388303091" sldId="295"/>
            <ac:spMk id="10" creationId="{74C91727-61EF-8CC1-15E7-794DADC3C9F5}"/>
          </ac:spMkLst>
        </pc:spChg>
        <pc:spChg chg="add mod">
          <ac:chgData name="fa506ihrb.r5@outlook.co.id" userId="b35a50ce32c92e3c" providerId="LiveId" clId="{DB4885A2-D25D-47DC-A2E6-A578D48C0331}" dt="2023-05-20T04:33:25.433" v="3022" actId="20577"/>
          <ac:spMkLst>
            <pc:docMk/>
            <pc:sldMk cId="388303091" sldId="295"/>
            <ac:spMk id="11" creationId="{4CC4593C-ABE7-C154-023C-EB73B6B49FF4}"/>
          </ac:spMkLst>
        </pc:spChg>
        <pc:spChg chg="add mod">
          <ac:chgData name="fa506ihrb.r5@outlook.co.id" userId="b35a50ce32c92e3c" providerId="LiveId" clId="{DB4885A2-D25D-47DC-A2E6-A578D48C0331}" dt="2023-05-20T04:34:31.157" v="3111" actId="207"/>
          <ac:spMkLst>
            <pc:docMk/>
            <pc:sldMk cId="388303091" sldId="295"/>
            <ac:spMk id="12" creationId="{B923A03C-FC26-1221-C1B8-128FD9176F9D}"/>
          </ac:spMkLst>
        </pc:spChg>
        <pc:spChg chg="add mod">
          <ac:chgData name="fa506ihrb.r5@outlook.co.id" userId="b35a50ce32c92e3c" providerId="LiveId" clId="{DB4885A2-D25D-47DC-A2E6-A578D48C0331}" dt="2023-05-20T04:34:47.642" v="3115" actId="207"/>
          <ac:spMkLst>
            <pc:docMk/>
            <pc:sldMk cId="388303091" sldId="295"/>
            <ac:spMk id="13" creationId="{97F64EB8-8363-A99E-2458-76CDE4F02B38}"/>
          </ac:spMkLst>
        </pc:spChg>
        <pc:spChg chg="add mod">
          <ac:chgData name="fa506ihrb.r5@outlook.co.id" userId="b35a50ce32c92e3c" providerId="LiveId" clId="{DB4885A2-D25D-47DC-A2E6-A578D48C0331}" dt="2023-05-20T04:34:58.686" v="3132" actId="20577"/>
          <ac:spMkLst>
            <pc:docMk/>
            <pc:sldMk cId="388303091" sldId="295"/>
            <ac:spMk id="14" creationId="{190680F9-D0BF-40D8-DF47-8019C33DCB10}"/>
          </ac:spMkLst>
        </pc:spChg>
      </pc:sldChg>
      <pc:sldChg chg="delSp modSp add mod">
        <pc:chgData name="fa506ihrb.r5@outlook.co.id" userId="b35a50ce32c92e3c" providerId="LiveId" clId="{DB4885A2-D25D-47DC-A2E6-A578D48C0331}" dt="2023-05-20T08:07:19.316" v="5479" actId="20577"/>
        <pc:sldMkLst>
          <pc:docMk/>
          <pc:sldMk cId="3815991933" sldId="296"/>
        </pc:sldMkLst>
        <pc:spChg chg="del">
          <ac:chgData name="fa506ihrb.r5@outlook.co.id" userId="b35a50ce32c92e3c" providerId="LiveId" clId="{DB4885A2-D25D-47DC-A2E6-A578D48C0331}" dt="2023-05-20T06:46:07.272" v="3178" actId="478"/>
          <ac:spMkLst>
            <pc:docMk/>
            <pc:sldMk cId="3815991933" sldId="296"/>
            <ac:spMk id="2" creationId="{7765BA7A-68A5-474E-AA9B-C3158B69E031}"/>
          </ac:spMkLst>
        </pc:spChg>
        <pc:spChg chg="mod">
          <ac:chgData name="fa506ihrb.r5@outlook.co.id" userId="b35a50ce32c92e3c" providerId="LiveId" clId="{DB4885A2-D25D-47DC-A2E6-A578D48C0331}" dt="2023-05-20T06:46:03.491" v="3174" actId="14100"/>
          <ac:spMkLst>
            <pc:docMk/>
            <pc:sldMk cId="3815991933" sldId="296"/>
            <ac:spMk id="3" creationId="{711BF17F-AC13-59AE-A388-D72642D4176D}"/>
          </ac:spMkLst>
        </pc:spChg>
        <pc:spChg chg="del">
          <ac:chgData name="fa506ihrb.r5@outlook.co.id" userId="b35a50ce32c92e3c" providerId="LiveId" clId="{DB4885A2-D25D-47DC-A2E6-A578D48C0331}" dt="2023-05-20T06:46:06.716" v="3177" actId="478"/>
          <ac:spMkLst>
            <pc:docMk/>
            <pc:sldMk cId="3815991933" sldId="296"/>
            <ac:spMk id="4" creationId="{D951F5E6-459E-EBFB-D893-E2F97B59583A}"/>
          </ac:spMkLst>
        </pc:spChg>
        <pc:spChg chg="del">
          <ac:chgData name="fa506ihrb.r5@outlook.co.id" userId="b35a50ce32c92e3c" providerId="LiveId" clId="{DB4885A2-D25D-47DC-A2E6-A578D48C0331}" dt="2023-05-20T06:46:08.285" v="3179" actId="478"/>
          <ac:spMkLst>
            <pc:docMk/>
            <pc:sldMk cId="3815991933" sldId="296"/>
            <ac:spMk id="5" creationId="{E3787697-75D6-54B4-D817-4C8F7E41E05D}"/>
          </ac:spMkLst>
        </pc:spChg>
        <pc:spChg chg="mod">
          <ac:chgData name="fa506ihrb.r5@outlook.co.id" userId="b35a50ce32c92e3c" providerId="LiveId" clId="{DB4885A2-D25D-47DC-A2E6-A578D48C0331}" dt="2023-05-20T08:07:19.316" v="5479" actId="20577"/>
          <ac:spMkLst>
            <pc:docMk/>
            <pc:sldMk cId="3815991933" sldId="296"/>
            <ac:spMk id="6" creationId="{B63872F9-66E9-0E4F-2F6E-735F569879C2}"/>
          </ac:spMkLst>
        </pc:spChg>
        <pc:spChg chg="del">
          <ac:chgData name="fa506ihrb.r5@outlook.co.id" userId="b35a50ce32c92e3c" providerId="LiveId" clId="{DB4885A2-D25D-47DC-A2E6-A578D48C0331}" dt="2023-05-20T06:46:05.975" v="3176" actId="478"/>
          <ac:spMkLst>
            <pc:docMk/>
            <pc:sldMk cId="3815991933" sldId="296"/>
            <ac:spMk id="8" creationId="{B8535403-C5DE-A7B7-B9FA-480C077FEF23}"/>
          </ac:spMkLst>
        </pc:spChg>
        <pc:spChg chg="del">
          <ac:chgData name="fa506ihrb.r5@outlook.co.id" userId="b35a50ce32c92e3c" providerId="LiveId" clId="{DB4885A2-D25D-47DC-A2E6-A578D48C0331}" dt="2023-05-20T06:46:05.116" v="3175" actId="478"/>
          <ac:spMkLst>
            <pc:docMk/>
            <pc:sldMk cId="3815991933" sldId="296"/>
            <ac:spMk id="9" creationId="{610470E2-1A9B-1808-551E-4833E6842B67}"/>
          </ac:spMkLst>
        </pc:spChg>
        <pc:spChg chg="del">
          <ac:chgData name="fa506ihrb.r5@outlook.co.id" userId="b35a50ce32c92e3c" providerId="LiveId" clId="{DB4885A2-D25D-47DC-A2E6-A578D48C0331}" dt="2023-05-20T06:46:10.045" v="3181" actId="478"/>
          <ac:spMkLst>
            <pc:docMk/>
            <pc:sldMk cId="3815991933" sldId="296"/>
            <ac:spMk id="10" creationId="{74C91727-61EF-8CC1-15E7-794DADC3C9F5}"/>
          </ac:spMkLst>
        </pc:spChg>
        <pc:spChg chg="del">
          <ac:chgData name="fa506ihrb.r5@outlook.co.id" userId="b35a50ce32c92e3c" providerId="LiveId" clId="{DB4885A2-D25D-47DC-A2E6-A578D48C0331}" dt="2023-05-20T06:46:09.130" v="3180" actId="478"/>
          <ac:spMkLst>
            <pc:docMk/>
            <pc:sldMk cId="3815991933" sldId="296"/>
            <ac:spMk id="11" creationId="{4CC4593C-ABE7-C154-023C-EB73B6B49FF4}"/>
          </ac:spMkLst>
        </pc:spChg>
        <pc:spChg chg="del">
          <ac:chgData name="fa506ihrb.r5@outlook.co.id" userId="b35a50ce32c92e3c" providerId="LiveId" clId="{DB4885A2-D25D-47DC-A2E6-A578D48C0331}" dt="2023-05-20T06:46:11.080" v="3182" actId="478"/>
          <ac:spMkLst>
            <pc:docMk/>
            <pc:sldMk cId="3815991933" sldId="296"/>
            <ac:spMk id="12" creationId="{B923A03C-FC26-1221-C1B8-128FD9176F9D}"/>
          </ac:spMkLst>
        </pc:spChg>
        <pc:spChg chg="del">
          <ac:chgData name="fa506ihrb.r5@outlook.co.id" userId="b35a50ce32c92e3c" providerId="LiveId" clId="{DB4885A2-D25D-47DC-A2E6-A578D48C0331}" dt="2023-05-20T06:46:12.878" v="3183" actId="478"/>
          <ac:spMkLst>
            <pc:docMk/>
            <pc:sldMk cId="3815991933" sldId="296"/>
            <ac:spMk id="13" creationId="{97F64EB8-8363-A99E-2458-76CDE4F02B38}"/>
          </ac:spMkLst>
        </pc:spChg>
        <pc:spChg chg="del">
          <ac:chgData name="fa506ihrb.r5@outlook.co.id" userId="b35a50ce32c92e3c" providerId="LiveId" clId="{DB4885A2-D25D-47DC-A2E6-A578D48C0331}" dt="2023-05-20T06:46:13.710" v="3184" actId="478"/>
          <ac:spMkLst>
            <pc:docMk/>
            <pc:sldMk cId="3815991933" sldId="296"/>
            <ac:spMk id="14" creationId="{190680F9-D0BF-40D8-DF47-8019C33DCB10}"/>
          </ac:spMkLst>
        </pc:spChg>
      </pc:sldChg>
      <pc:sldChg chg="delSp modSp add mod">
        <pc:chgData name="fa506ihrb.r5@outlook.co.id" userId="b35a50ce32c92e3c" providerId="LiveId" clId="{DB4885A2-D25D-47DC-A2E6-A578D48C0331}" dt="2023-05-20T06:47:25.621" v="3377" actId="20577"/>
        <pc:sldMkLst>
          <pc:docMk/>
          <pc:sldMk cId="4058631879" sldId="297"/>
        </pc:sldMkLst>
        <pc:spChg chg="del">
          <ac:chgData name="fa506ihrb.r5@outlook.co.id" userId="b35a50ce32c92e3c" providerId="LiveId" clId="{DB4885A2-D25D-47DC-A2E6-A578D48C0331}" dt="2023-05-20T06:46:17.885" v="3187" actId="478"/>
          <ac:spMkLst>
            <pc:docMk/>
            <pc:sldMk cId="4058631879" sldId="297"/>
            <ac:spMk id="2" creationId="{7765BA7A-68A5-474E-AA9B-C3158B69E031}"/>
          </ac:spMkLst>
        </pc:spChg>
        <pc:spChg chg="del">
          <ac:chgData name="fa506ihrb.r5@outlook.co.id" userId="b35a50ce32c92e3c" providerId="LiveId" clId="{DB4885A2-D25D-47DC-A2E6-A578D48C0331}" dt="2023-05-20T06:46:17.324" v="3186" actId="478"/>
          <ac:spMkLst>
            <pc:docMk/>
            <pc:sldMk cId="4058631879" sldId="297"/>
            <ac:spMk id="4" creationId="{D951F5E6-459E-EBFB-D893-E2F97B59583A}"/>
          </ac:spMkLst>
        </pc:spChg>
        <pc:spChg chg="del">
          <ac:chgData name="fa506ihrb.r5@outlook.co.id" userId="b35a50ce32c92e3c" providerId="LiveId" clId="{DB4885A2-D25D-47DC-A2E6-A578D48C0331}" dt="2023-05-20T06:46:18.581" v="3188" actId="478"/>
          <ac:spMkLst>
            <pc:docMk/>
            <pc:sldMk cId="4058631879" sldId="297"/>
            <ac:spMk id="5" creationId="{E3787697-75D6-54B4-D817-4C8F7E41E05D}"/>
          </ac:spMkLst>
        </pc:spChg>
        <pc:spChg chg="mod">
          <ac:chgData name="fa506ihrb.r5@outlook.co.id" userId="b35a50ce32c92e3c" providerId="LiveId" clId="{DB4885A2-D25D-47DC-A2E6-A578D48C0331}" dt="2023-05-20T06:47:25.621" v="3377" actId="20577"/>
          <ac:spMkLst>
            <pc:docMk/>
            <pc:sldMk cId="4058631879" sldId="297"/>
            <ac:spMk id="6" creationId="{B63872F9-66E9-0E4F-2F6E-735F569879C2}"/>
          </ac:spMkLst>
        </pc:spChg>
        <pc:spChg chg="del">
          <ac:chgData name="fa506ihrb.r5@outlook.co.id" userId="b35a50ce32c92e3c" providerId="LiveId" clId="{DB4885A2-D25D-47DC-A2E6-A578D48C0331}" dt="2023-05-20T06:46:26.918" v="3195" actId="478"/>
          <ac:spMkLst>
            <pc:docMk/>
            <pc:sldMk cId="4058631879" sldId="297"/>
            <ac:spMk id="8" creationId="{B8535403-C5DE-A7B7-B9FA-480C077FEF23}"/>
          </ac:spMkLst>
        </pc:spChg>
        <pc:spChg chg="del">
          <ac:chgData name="fa506ihrb.r5@outlook.co.id" userId="b35a50ce32c92e3c" providerId="LiveId" clId="{DB4885A2-D25D-47DC-A2E6-A578D48C0331}" dt="2023-05-20T06:46:25.993" v="3194" actId="478"/>
          <ac:spMkLst>
            <pc:docMk/>
            <pc:sldMk cId="4058631879" sldId="297"/>
            <ac:spMk id="9" creationId="{610470E2-1A9B-1808-551E-4833E6842B67}"/>
          </ac:spMkLst>
        </pc:spChg>
        <pc:spChg chg="del">
          <ac:chgData name="fa506ihrb.r5@outlook.co.id" userId="b35a50ce32c92e3c" providerId="LiveId" clId="{DB4885A2-D25D-47DC-A2E6-A578D48C0331}" dt="2023-05-20T06:46:21.885" v="3190" actId="478"/>
          <ac:spMkLst>
            <pc:docMk/>
            <pc:sldMk cId="4058631879" sldId="297"/>
            <ac:spMk id="10" creationId="{74C91727-61EF-8CC1-15E7-794DADC3C9F5}"/>
          </ac:spMkLst>
        </pc:spChg>
        <pc:spChg chg="del">
          <ac:chgData name="fa506ihrb.r5@outlook.co.id" userId="b35a50ce32c92e3c" providerId="LiveId" clId="{DB4885A2-D25D-47DC-A2E6-A578D48C0331}" dt="2023-05-20T06:46:20.694" v="3189" actId="478"/>
          <ac:spMkLst>
            <pc:docMk/>
            <pc:sldMk cId="4058631879" sldId="297"/>
            <ac:spMk id="11" creationId="{4CC4593C-ABE7-C154-023C-EB73B6B49FF4}"/>
          </ac:spMkLst>
        </pc:spChg>
        <pc:spChg chg="del">
          <ac:chgData name="fa506ihrb.r5@outlook.co.id" userId="b35a50ce32c92e3c" providerId="LiveId" clId="{DB4885A2-D25D-47DC-A2E6-A578D48C0331}" dt="2023-05-20T06:46:22.921" v="3191" actId="478"/>
          <ac:spMkLst>
            <pc:docMk/>
            <pc:sldMk cId="4058631879" sldId="297"/>
            <ac:spMk id="12" creationId="{B923A03C-FC26-1221-C1B8-128FD9176F9D}"/>
          </ac:spMkLst>
        </pc:spChg>
        <pc:spChg chg="del">
          <ac:chgData name="fa506ihrb.r5@outlook.co.id" userId="b35a50ce32c92e3c" providerId="LiveId" clId="{DB4885A2-D25D-47DC-A2E6-A578D48C0331}" dt="2023-05-20T06:46:23.800" v="3192" actId="478"/>
          <ac:spMkLst>
            <pc:docMk/>
            <pc:sldMk cId="4058631879" sldId="297"/>
            <ac:spMk id="13" creationId="{97F64EB8-8363-A99E-2458-76CDE4F02B38}"/>
          </ac:spMkLst>
        </pc:spChg>
        <pc:spChg chg="del">
          <ac:chgData name="fa506ihrb.r5@outlook.co.id" userId="b35a50ce32c92e3c" providerId="LiveId" clId="{DB4885A2-D25D-47DC-A2E6-A578D48C0331}" dt="2023-05-20T06:46:24.614" v="3193" actId="478"/>
          <ac:spMkLst>
            <pc:docMk/>
            <pc:sldMk cId="4058631879" sldId="297"/>
            <ac:spMk id="14" creationId="{190680F9-D0BF-40D8-DF47-8019C33DCB10}"/>
          </ac:spMkLst>
        </pc:spChg>
      </pc:sldChg>
      <pc:sldChg chg="modSp add mod modNotesTx">
        <pc:chgData name="fa506ihrb.r5@outlook.co.id" userId="b35a50ce32c92e3c" providerId="LiveId" clId="{DB4885A2-D25D-47DC-A2E6-A578D48C0331}" dt="2023-05-20T06:49:36.725" v="3756" actId="113"/>
        <pc:sldMkLst>
          <pc:docMk/>
          <pc:sldMk cId="2474636248" sldId="298"/>
        </pc:sldMkLst>
        <pc:spChg chg="mod">
          <ac:chgData name="fa506ihrb.r5@outlook.co.id" userId="b35a50ce32c92e3c" providerId="LiveId" clId="{DB4885A2-D25D-47DC-A2E6-A578D48C0331}" dt="2023-05-20T06:49:36.725" v="3756" actId="113"/>
          <ac:spMkLst>
            <pc:docMk/>
            <pc:sldMk cId="2474636248" sldId="298"/>
            <ac:spMk id="6" creationId="{B63872F9-66E9-0E4F-2F6E-735F569879C2}"/>
          </ac:spMkLst>
        </pc:spChg>
      </pc:sldChg>
      <pc:sldChg chg="modSp add mod">
        <pc:chgData name="fa506ihrb.r5@outlook.co.id" userId="b35a50ce32c92e3c" providerId="LiveId" clId="{DB4885A2-D25D-47DC-A2E6-A578D48C0331}" dt="2023-05-20T06:51:33.316" v="3984" actId="20577"/>
        <pc:sldMkLst>
          <pc:docMk/>
          <pc:sldMk cId="3737817322" sldId="299"/>
        </pc:sldMkLst>
        <pc:spChg chg="mod">
          <ac:chgData name="fa506ihrb.r5@outlook.co.id" userId="b35a50ce32c92e3c" providerId="LiveId" clId="{DB4885A2-D25D-47DC-A2E6-A578D48C0331}" dt="2023-05-20T06:51:33.316" v="3984" actId="20577"/>
          <ac:spMkLst>
            <pc:docMk/>
            <pc:sldMk cId="3737817322" sldId="299"/>
            <ac:spMk id="6" creationId="{B63872F9-66E9-0E4F-2F6E-735F569879C2}"/>
          </ac:spMkLst>
        </pc:spChg>
      </pc:sldChg>
      <pc:sldChg chg="addSp delSp modSp add mod">
        <pc:chgData name="fa506ihrb.r5@outlook.co.id" userId="b35a50ce32c92e3c" providerId="LiveId" clId="{DB4885A2-D25D-47DC-A2E6-A578D48C0331}" dt="2023-05-20T07:06:35.346" v="4982" actId="20577"/>
        <pc:sldMkLst>
          <pc:docMk/>
          <pc:sldMk cId="508964879" sldId="300"/>
        </pc:sldMkLst>
        <pc:spChg chg="add mod">
          <ac:chgData name="fa506ihrb.r5@outlook.co.id" userId="b35a50ce32c92e3c" providerId="LiveId" clId="{DB4885A2-D25D-47DC-A2E6-A578D48C0331}" dt="2023-05-20T07:06:17.037" v="4974" actId="1076"/>
          <ac:spMkLst>
            <pc:docMk/>
            <pc:sldMk cId="508964879" sldId="300"/>
            <ac:spMk id="4" creationId="{4209C9BB-8177-9582-22CB-47EC4C0BEC81}"/>
          </ac:spMkLst>
        </pc:spChg>
        <pc:spChg chg="add mod">
          <ac:chgData name="fa506ihrb.r5@outlook.co.id" userId="b35a50ce32c92e3c" providerId="LiveId" clId="{DB4885A2-D25D-47DC-A2E6-A578D48C0331}" dt="2023-05-20T07:06:35.346" v="4982" actId="20577"/>
          <ac:spMkLst>
            <pc:docMk/>
            <pc:sldMk cId="508964879" sldId="300"/>
            <ac:spMk id="5" creationId="{359F0108-ED75-5B73-9424-932F4CB1DCE7}"/>
          </ac:spMkLst>
        </pc:spChg>
        <pc:spChg chg="mod">
          <ac:chgData name="fa506ihrb.r5@outlook.co.id" userId="b35a50ce32c92e3c" providerId="LiveId" clId="{DB4885A2-D25D-47DC-A2E6-A578D48C0331}" dt="2023-05-20T07:05:58.663" v="4956" actId="115"/>
          <ac:spMkLst>
            <pc:docMk/>
            <pc:sldMk cId="508964879" sldId="300"/>
            <ac:spMk id="6" creationId="{B63872F9-66E9-0E4F-2F6E-735F569879C2}"/>
          </ac:spMkLst>
        </pc:spChg>
        <pc:spChg chg="del">
          <ac:chgData name="fa506ihrb.r5@outlook.co.id" userId="b35a50ce32c92e3c" providerId="LiveId" clId="{DB4885A2-D25D-47DC-A2E6-A578D48C0331}" dt="2023-05-20T07:05:43.157" v="4953" actId="478"/>
          <ac:spMkLst>
            <pc:docMk/>
            <pc:sldMk cId="508964879" sldId="300"/>
            <ac:spMk id="7" creationId="{E44CAD05-213B-D5B9-C8EF-ACEAAB458FD4}"/>
          </ac:spMkLst>
        </pc:spChg>
      </pc:sldChg>
      <pc:sldChg chg="delSp modSp add mod">
        <pc:chgData name="fa506ihrb.r5@outlook.co.id" userId="b35a50ce32c92e3c" providerId="LiveId" clId="{DB4885A2-D25D-47DC-A2E6-A578D48C0331}" dt="2023-05-20T07:58:51.305" v="5118" actId="20577"/>
        <pc:sldMkLst>
          <pc:docMk/>
          <pc:sldMk cId="2610897300" sldId="301"/>
        </pc:sldMkLst>
        <pc:spChg chg="del">
          <ac:chgData name="fa506ihrb.r5@outlook.co.id" userId="b35a50ce32c92e3c" providerId="LiveId" clId="{DB4885A2-D25D-47DC-A2E6-A578D48C0331}" dt="2023-05-20T07:58:23.757" v="4986" actId="478"/>
          <ac:spMkLst>
            <pc:docMk/>
            <pc:sldMk cId="2610897300" sldId="301"/>
            <ac:spMk id="4" creationId="{4209C9BB-8177-9582-22CB-47EC4C0BEC81}"/>
          </ac:spMkLst>
        </pc:spChg>
        <pc:spChg chg="del">
          <ac:chgData name="fa506ihrb.r5@outlook.co.id" userId="b35a50ce32c92e3c" providerId="LiveId" clId="{DB4885A2-D25D-47DC-A2E6-A578D48C0331}" dt="2023-05-20T07:58:22.752" v="4985" actId="478"/>
          <ac:spMkLst>
            <pc:docMk/>
            <pc:sldMk cId="2610897300" sldId="301"/>
            <ac:spMk id="5" creationId="{359F0108-ED75-5B73-9424-932F4CB1DCE7}"/>
          </ac:spMkLst>
        </pc:spChg>
        <pc:spChg chg="mod">
          <ac:chgData name="fa506ihrb.r5@outlook.co.id" userId="b35a50ce32c92e3c" providerId="LiveId" clId="{DB4885A2-D25D-47DC-A2E6-A578D48C0331}" dt="2023-05-20T07:58:51.305" v="5118" actId="20577"/>
          <ac:spMkLst>
            <pc:docMk/>
            <pc:sldMk cId="2610897300" sldId="301"/>
            <ac:spMk id="6" creationId="{B63872F9-66E9-0E4F-2F6E-735F569879C2}"/>
          </ac:spMkLst>
        </pc:spChg>
      </pc:sldChg>
      <pc:sldChg chg="addSp delSp modSp add mod">
        <pc:chgData name="fa506ihrb.r5@outlook.co.id" userId="b35a50ce32c92e3c" providerId="LiveId" clId="{DB4885A2-D25D-47DC-A2E6-A578D48C0331}" dt="2023-05-20T08:02:53.198" v="5172" actId="20577"/>
        <pc:sldMkLst>
          <pc:docMk/>
          <pc:sldMk cId="3477993281" sldId="302"/>
        </pc:sldMkLst>
        <pc:spChg chg="add mod">
          <ac:chgData name="fa506ihrb.r5@outlook.co.id" userId="b35a50ce32c92e3c" providerId="LiveId" clId="{DB4885A2-D25D-47DC-A2E6-A578D48C0331}" dt="2023-05-20T08:01:41.232" v="5124" actId="1076"/>
          <ac:spMkLst>
            <pc:docMk/>
            <pc:sldMk cId="3477993281" sldId="302"/>
            <ac:spMk id="2" creationId="{BF66D59C-0A72-1AC0-9D04-9210D794F8BF}"/>
          </ac:spMkLst>
        </pc:spChg>
        <pc:spChg chg="add mod">
          <ac:chgData name="fa506ihrb.r5@outlook.co.id" userId="b35a50ce32c92e3c" providerId="LiveId" clId="{DB4885A2-D25D-47DC-A2E6-A578D48C0331}" dt="2023-05-20T08:01:38.575" v="5123" actId="14100"/>
          <ac:spMkLst>
            <pc:docMk/>
            <pc:sldMk cId="3477993281" sldId="302"/>
            <ac:spMk id="4" creationId="{9EAB83DF-3514-1E07-8F80-4487D27E8FD9}"/>
          </ac:spMkLst>
        </pc:spChg>
        <pc:spChg chg="add mod">
          <ac:chgData name="fa506ihrb.r5@outlook.co.id" userId="b35a50ce32c92e3c" providerId="LiveId" clId="{DB4885A2-D25D-47DC-A2E6-A578D48C0331}" dt="2023-05-20T07:59:04.946" v="5122" actId="1076"/>
          <ac:spMkLst>
            <pc:docMk/>
            <pc:sldMk cId="3477993281" sldId="302"/>
            <ac:spMk id="5" creationId="{4B57ADDA-1263-068E-53C1-B051E764344B}"/>
          </ac:spMkLst>
        </pc:spChg>
        <pc:spChg chg="del">
          <ac:chgData name="fa506ihrb.r5@outlook.co.id" userId="b35a50ce32c92e3c" providerId="LiveId" clId="{DB4885A2-D25D-47DC-A2E6-A578D48C0331}" dt="2023-05-20T07:58:56.384" v="5120" actId="478"/>
          <ac:spMkLst>
            <pc:docMk/>
            <pc:sldMk cId="3477993281" sldId="302"/>
            <ac:spMk id="6" creationId="{B63872F9-66E9-0E4F-2F6E-735F569879C2}"/>
          </ac:spMkLst>
        </pc:spChg>
        <pc:spChg chg="add mod">
          <ac:chgData name="fa506ihrb.r5@outlook.co.id" userId="b35a50ce32c92e3c" providerId="LiveId" clId="{DB4885A2-D25D-47DC-A2E6-A578D48C0331}" dt="2023-05-20T08:02:10.684" v="5133" actId="208"/>
          <ac:spMkLst>
            <pc:docMk/>
            <pc:sldMk cId="3477993281" sldId="302"/>
            <ac:spMk id="7" creationId="{96C6B9B3-E7E5-7216-67C0-A91EE1D451D0}"/>
          </ac:spMkLst>
        </pc:spChg>
        <pc:spChg chg="add mod">
          <ac:chgData name="fa506ihrb.r5@outlook.co.id" userId="b35a50ce32c92e3c" providerId="LiveId" clId="{DB4885A2-D25D-47DC-A2E6-A578D48C0331}" dt="2023-05-20T08:01:54.329" v="5128" actId="1076"/>
          <ac:spMkLst>
            <pc:docMk/>
            <pc:sldMk cId="3477993281" sldId="302"/>
            <ac:spMk id="8" creationId="{FE8BD397-8868-0D7A-8A88-51FA5331958B}"/>
          </ac:spMkLst>
        </pc:spChg>
        <pc:spChg chg="add mod">
          <ac:chgData name="fa506ihrb.r5@outlook.co.id" userId="b35a50ce32c92e3c" providerId="LiveId" clId="{DB4885A2-D25D-47DC-A2E6-A578D48C0331}" dt="2023-05-20T08:01:58.933" v="5131" actId="20577"/>
          <ac:spMkLst>
            <pc:docMk/>
            <pc:sldMk cId="3477993281" sldId="302"/>
            <ac:spMk id="9" creationId="{8B39AC1E-BB57-1037-7627-85A6BEAC24A8}"/>
          </ac:spMkLst>
        </pc:spChg>
        <pc:spChg chg="add mod">
          <ac:chgData name="fa506ihrb.r5@outlook.co.id" userId="b35a50ce32c92e3c" providerId="LiveId" clId="{DB4885A2-D25D-47DC-A2E6-A578D48C0331}" dt="2023-05-20T08:02:53.198" v="5172" actId="20577"/>
          <ac:spMkLst>
            <pc:docMk/>
            <pc:sldMk cId="3477993281" sldId="302"/>
            <ac:spMk id="10" creationId="{3AF46054-2D65-531B-D52F-782861C814BB}"/>
          </ac:spMkLst>
        </pc:spChg>
      </pc:sldChg>
      <pc:sldChg chg="addSp modSp add mod ord">
        <pc:chgData name="fa506ihrb.r5@outlook.co.id" userId="b35a50ce32c92e3c" providerId="LiveId" clId="{DB4885A2-D25D-47DC-A2E6-A578D48C0331}" dt="2023-05-20T08:10:01.666" v="5515" actId="1076"/>
        <pc:sldMkLst>
          <pc:docMk/>
          <pc:sldMk cId="3215356523" sldId="303"/>
        </pc:sldMkLst>
        <pc:spChg chg="add">
          <ac:chgData name="fa506ihrb.r5@outlook.co.id" userId="b35a50ce32c92e3c" providerId="LiveId" clId="{DB4885A2-D25D-47DC-A2E6-A578D48C0331}" dt="2023-05-20T08:09:00.832" v="5480" actId="11529"/>
          <ac:spMkLst>
            <pc:docMk/>
            <pc:sldMk cId="3215356523" sldId="303"/>
            <ac:spMk id="2" creationId="{54DED176-4C08-F0F2-EB86-93C973C946AE}"/>
          </ac:spMkLst>
        </pc:spChg>
        <pc:spChg chg="mod">
          <ac:chgData name="fa506ihrb.r5@outlook.co.id" userId="b35a50ce32c92e3c" providerId="LiveId" clId="{DB4885A2-D25D-47DC-A2E6-A578D48C0331}" dt="2023-05-20T08:04:52.235" v="5198" actId="20577"/>
          <ac:spMkLst>
            <pc:docMk/>
            <pc:sldMk cId="3215356523" sldId="303"/>
            <ac:spMk id="3" creationId="{711BF17F-AC13-59AE-A388-D72642D4176D}"/>
          </ac:spMkLst>
        </pc:spChg>
        <pc:spChg chg="add mod">
          <ac:chgData name="fa506ihrb.r5@outlook.co.id" userId="b35a50ce32c92e3c" providerId="LiveId" clId="{DB4885A2-D25D-47DC-A2E6-A578D48C0331}" dt="2023-05-20T08:09:20.372" v="5491" actId="207"/>
          <ac:spMkLst>
            <pc:docMk/>
            <pc:sldMk cId="3215356523" sldId="303"/>
            <ac:spMk id="4" creationId="{89A5C432-D27D-157C-1200-98D6EA87ED18}"/>
          </ac:spMkLst>
        </pc:spChg>
        <pc:spChg chg="add mod">
          <ac:chgData name="fa506ihrb.r5@outlook.co.id" userId="b35a50ce32c92e3c" providerId="LiveId" clId="{DB4885A2-D25D-47DC-A2E6-A578D48C0331}" dt="2023-05-20T08:09:17.079" v="5488" actId="207"/>
          <ac:spMkLst>
            <pc:docMk/>
            <pc:sldMk cId="3215356523" sldId="303"/>
            <ac:spMk id="5" creationId="{B10EE127-66DD-9952-7485-13D8A561D3AF}"/>
          </ac:spMkLst>
        </pc:spChg>
        <pc:spChg chg="mod">
          <ac:chgData name="fa506ihrb.r5@outlook.co.id" userId="b35a50ce32c92e3c" providerId="LiveId" clId="{DB4885A2-D25D-47DC-A2E6-A578D48C0331}" dt="2023-05-20T08:07:11.555" v="5449" actId="5793"/>
          <ac:spMkLst>
            <pc:docMk/>
            <pc:sldMk cId="3215356523" sldId="303"/>
            <ac:spMk id="6" creationId="{B63872F9-66E9-0E4F-2F6E-735F569879C2}"/>
          </ac:spMkLst>
        </pc:spChg>
        <pc:spChg chg="add mod">
          <ac:chgData name="fa506ihrb.r5@outlook.co.id" userId="b35a50ce32c92e3c" providerId="LiveId" clId="{DB4885A2-D25D-47DC-A2E6-A578D48C0331}" dt="2023-05-20T08:09:13.675" v="5487" actId="14100"/>
          <ac:spMkLst>
            <pc:docMk/>
            <pc:sldMk cId="3215356523" sldId="303"/>
            <ac:spMk id="8" creationId="{E597E619-5568-5E30-94F2-4C0241E184EE}"/>
          </ac:spMkLst>
        </pc:spChg>
        <pc:spChg chg="add mod">
          <ac:chgData name="fa506ihrb.r5@outlook.co.id" userId="b35a50ce32c92e3c" providerId="LiveId" clId="{DB4885A2-D25D-47DC-A2E6-A578D48C0331}" dt="2023-05-20T08:09:36.372" v="5503" actId="1076"/>
          <ac:spMkLst>
            <pc:docMk/>
            <pc:sldMk cId="3215356523" sldId="303"/>
            <ac:spMk id="9" creationId="{D181966C-8F40-23FE-C10F-5EB905820870}"/>
          </ac:spMkLst>
        </pc:spChg>
        <pc:spChg chg="add mod">
          <ac:chgData name="fa506ihrb.r5@outlook.co.id" userId="b35a50ce32c92e3c" providerId="LiveId" clId="{DB4885A2-D25D-47DC-A2E6-A578D48C0331}" dt="2023-05-20T08:09:31.836" v="5501" actId="571"/>
          <ac:spMkLst>
            <pc:docMk/>
            <pc:sldMk cId="3215356523" sldId="303"/>
            <ac:spMk id="10" creationId="{92801632-F279-64A7-8313-08F18ECB3EEF}"/>
          </ac:spMkLst>
        </pc:spChg>
        <pc:spChg chg="add mod">
          <ac:chgData name="fa506ihrb.r5@outlook.co.id" userId="b35a50ce32c92e3c" providerId="LiveId" clId="{DB4885A2-D25D-47DC-A2E6-A578D48C0331}" dt="2023-05-20T08:09:40.823" v="5506" actId="20577"/>
          <ac:spMkLst>
            <pc:docMk/>
            <pc:sldMk cId="3215356523" sldId="303"/>
            <ac:spMk id="11" creationId="{022FBD29-21C8-F4AF-6985-8CF95A1213C4}"/>
          </ac:spMkLst>
        </pc:spChg>
        <pc:spChg chg="add mod">
          <ac:chgData name="fa506ihrb.r5@outlook.co.id" userId="b35a50ce32c92e3c" providerId="LiveId" clId="{DB4885A2-D25D-47DC-A2E6-A578D48C0331}" dt="2023-05-20T08:10:01.666" v="5515" actId="1076"/>
          <ac:spMkLst>
            <pc:docMk/>
            <pc:sldMk cId="3215356523" sldId="303"/>
            <ac:spMk id="12" creationId="{76A90EC6-F958-D1DC-2609-62C6418640B0}"/>
          </ac:spMkLst>
        </pc:spChg>
      </pc:sldChg>
      <pc:sldChg chg="addSp delSp modSp add mod">
        <pc:chgData name="fa506ihrb.r5@outlook.co.id" userId="b35a50ce32c92e3c" providerId="LiveId" clId="{DB4885A2-D25D-47DC-A2E6-A578D48C0331}" dt="2023-05-20T10:28:06.972" v="5545"/>
        <pc:sldMkLst>
          <pc:docMk/>
          <pc:sldMk cId="4112301992" sldId="304"/>
        </pc:sldMkLst>
        <pc:spChg chg="del">
          <ac:chgData name="fa506ihrb.r5@outlook.co.id" userId="b35a50ce32c92e3c" providerId="LiveId" clId="{DB4885A2-D25D-47DC-A2E6-A578D48C0331}" dt="2023-05-20T10:23:49.789" v="5539" actId="478"/>
          <ac:spMkLst>
            <pc:docMk/>
            <pc:sldMk cId="4112301992" sldId="304"/>
            <ac:spMk id="3" creationId="{711BF17F-AC13-59AE-A388-D72642D4176D}"/>
          </ac:spMkLst>
        </pc:spChg>
        <pc:spChg chg="del">
          <ac:chgData name="fa506ihrb.r5@outlook.co.id" userId="b35a50ce32c92e3c" providerId="LiveId" clId="{DB4885A2-D25D-47DC-A2E6-A578D48C0331}" dt="2023-05-20T10:23:49.789" v="5539" actId="478"/>
          <ac:spMkLst>
            <pc:docMk/>
            <pc:sldMk cId="4112301992" sldId="304"/>
            <ac:spMk id="5" creationId="{40BE8C32-6570-F44D-E93C-EB81E65AA73E}"/>
          </ac:spMkLst>
        </pc:spChg>
        <pc:graphicFrameChg chg="del">
          <ac:chgData name="fa506ihrb.r5@outlook.co.id" userId="b35a50ce32c92e3c" providerId="LiveId" clId="{DB4885A2-D25D-47DC-A2E6-A578D48C0331}" dt="2023-05-20T10:23:49.789" v="5539" actId="478"/>
          <ac:graphicFrameMkLst>
            <pc:docMk/>
            <pc:sldMk cId="4112301992" sldId="304"/>
            <ac:graphicFrameMk id="2" creationId="{D1FF2243-5360-CE3C-D039-71330B8A121F}"/>
          </ac:graphicFrameMkLst>
        </pc:graphicFrameChg>
        <pc:picChg chg="add mod">
          <ac:chgData name="fa506ihrb.r5@outlook.co.id" userId="b35a50ce32c92e3c" providerId="LiveId" clId="{DB4885A2-D25D-47DC-A2E6-A578D48C0331}" dt="2023-05-20T10:24:13.415" v="5542" actId="14100"/>
          <ac:picMkLst>
            <pc:docMk/>
            <pc:sldMk cId="4112301992" sldId="304"/>
            <ac:picMk id="6" creationId="{7BCFDB46-98FD-908D-D82D-CB30575674D5}"/>
          </ac:picMkLst>
        </pc:picChg>
        <pc:inkChg chg="add">
          <ac:chgData name="fa506ihrb.r5@outlook.co.id" userId="b35a50ce32c92e3c" providerId="LiveId" clId="{DB4885A2-D25D-47DC-A2E6-A578D48C0331}" dt="2023-05-20T10:25:50.795" v="5543"/>
          <ac:inkMkLst>
            <pc:docMk/>
            <pc:sldMk cId="4112301992" sldId="304"/>
            <ac:inkMk id="7" creationId="{EEFC41CA-7294-75EF-20F7-F7A740A28BEF}"/>
          </ac:inkMkLst>
        </pc:inkChg>
        <pc:inkChg chg="add">
          <ac:chgData name="fa506ihrb.r5@outlook.co.id" userId="b35a50ce32c92e3c" providerId="LiveId" clId="{DB4885A2-D25D-47DC-A2E6-A578D48C0331}" dt="2023-05-20T10:26:54.440" v="5544"/>
          <ac:inkMkLst>
            <pc:docMk/>
            <pc:sldMk cId="4112301992" sldId="304"/>
            <ac:inkMk id="8" creationId="{6CA26488-78BF-272B-D297-3202A23B5A2D}"/>
          </ac:inkMkLst>
        </pc:inkChg>
        <pc:inkChg chg="add">
          <ac:chgData name="fa506ihrb.r5@outlook.co.id" userId="b35a50ce32c92e3c" providerId="LiveId" clId="{DB4885A2-D25D-47DC-A2E6-A578D48C0331}" dt="2023-05-20T10:28:06.972" v="5545"/>
          <ac:inkMkLst>
            <pc:docMk/>
            <pc:sldMk cId="4112301992" sldId="304"/>
            <ac:inkMk id="9" creationId="{9B046AA6-8EAE-4D8E-BFD0-4A152D7F9515}"/>
          </ac:inkMkLst>
        </pc:ink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3E8BD5-EE22-41E4-83CD-112889B110AB}" type="datetimeFigureOut">
              <a:rPr lang="en-ID" smtClean="0"/>
              <a:t>05/03/2024</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10A93B-4C0B-4832-8481-A439CFD4944D}" type="slidenum">
              <a:rPr lang="en-ID" smtClean="0"/>
              <a:t>‹#›</a:t>
            </a:fld>
            <a:endParaRPr lang="en-ID"/>
          </a:p>
        </p:txBody>
      </p:sp>
    </p:spTree>
    <p:extLst>
      <p:ext uri="{BB962C8B-B14F-4D97-AF65-F5344CB8AC3E}">
        <p14:creationId xmlns:p14="http://schemas.microsoft.com/office/powerpoint/2010/main" val="19452183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2610A93B-4C0B-4832-8481-A439CFD4944D}" type="slidenum">
              <a:rPr lang="en-ID" smtClean="0"/>
              <a:t>4</a:t>
            </a:fld>
            <a:endParaRPr lang="en-ID"/>
          </a:p>
        </p:txBody>
      </p:sp>
    </p:spTree>
    <p:extLst>
      <p:ext uri="{BB962C8B-B14F-4D97-AF65-F5344CB8AC3E}">
        <p14:creationId xmlns:p14="http://schemas.microsoft.com/office/powerpoint/2010/main" val="2993990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DAD9A-C86E-C128-F079-D5FA3A3170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655E5E-19A7-16A5-4875-304FCC9307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31AD82-7B5A-6669-FFDD-BDA927AD15E7}"/>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7515A688-25E5-635D-3130-DA26089E9549}"/>
              </a:ext>
            </a:extLst>
          </p:cNvPr>
          <p:cNvSpPr>
            <a:spLocks noGrp="1"/>
          </p:cNvSpPr>
          <p:nvPr>
            <p:ph type="sldNum" sz="quarter" idx="5"/>
          </p:nvPr>
        </p:nvSpPr>
        <p:spPr/>
        <p:txBody>
          <a:bodyPr/>
          <a:lstStyle/>
          <a:p>
            <a:fld id="{2610A93B-4C0B-4832-8481-A439CFD4944D}" type="slidenum">
              <a:rPr lang="en-ID" smtClean="0"/>
              <a:t>5</a:t>
            </a:fld>
            <a:endParaRPr lang="en-ID"/>
          </a:p>
        </p:txBody>
      </p:sp>
    </p:spTree>
    <p:extLst>
      <p:ext uri="{BB962C8B-B14F-4D97-AF65-F5344CB8AC3E}">
        <p14:creationId xmlns:p14="http://schemas.microsoft.com/office/powerpoint/2010/main" val="1661395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58102-8464-8AFA-B627-5C7BC9C90A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53A4D8-BA7E-8FB7-EEC7-BB2C91B980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F44384-6325-4C8A-A161-166CBFB2FCD0}"/>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35D8A736-F55B-0F11-90C0-436D2A535621}"/>
              </a:ext>
            </a:extLst>
          </p:cNvPr>
          <p:cNvSpPr>
            <a:spLocks noGrp="1"/>
          </p:cNvSpPr>
          <p:nvPr>
            <p:ph type="sldNum" sz="quarter" idx="5"/>
          </p:nvPr>
        </p:nvSpPr>
        <p:spPr/>
        <p:txBody>
          <a:bodyPr/>
          <a:lstStyle/>
          <a:p>
            <a:fld id="{2610A93B-4C0B-4832-8481-A439CFD4944D}" type="slidenum">
              <a:rPr lang="en-ID" smtClean="0"/>
              <a:t>6</a:t>
            </a:fld>
            <a:endParaRPr lang="en-ID"/>
          </a:p>
        </p:txBody>
      </p:sp>
    </p:spTree>
    <p:extLst>
      <p:ext uri="{BB962C8B-B14F-4D97-AF65-F5344CB8AC3E}">
        <p14:creationId xmlns:p14="http://schemas.microsoft.com/office/powerpoint/2010/main" val="1431563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6CF1B-8AB4-B4DE-E4B6-E805813C44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7551C8-E16C-BF01-BAA9-F1649DBAB1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38607F-0403-7801-9B1E-1F1104C91BE3}"/>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E852E340-3F6B-FA32-2E0D-2134BE886503}"/>
              </a:ext>
            </a:extLst>
          </p:cNvPr>
          <p:cNvSpPr>
            <a:spLocks noGrp="1"/>
          </p:cNvSpPr>
          <p:nvPr>
            <p:ph type="sldNum" sz="quarter" idx="5"/>
          </p:nvPr>
        </p:nvSpPr>
        <p:spPr/>
        <p:txBody>
          <a:bodyPr/>
          <a:lstStyle/>
          <a:p>
            <a:fld id="{2610A93B-4C0B-4832-8481-A439CFD4944D}" type="slidenum">
              <a:rPr lang="en-ID" smtClean="0"/>
              <a:t>7</a:t>
            </a:fld>
            <a:endParaRPr lang="en-ID"/>
          </a:p>
        </p:txBody>
      </p:sp>
    </p:spTree>
    <p:extLst>
      <p:ext uri="{BB962C8B-B14F-4D97-AF65-F5344CB8AC3E}">
        <p14:creationId xmlns:p14="http://schemas.microsoft.com/office/powerpoint/2010/main" val="2241877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BE7F8-9714-296B-98EA-6CC07F8048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CA506C-0735-F886-CC22-746B85FE61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392D57-46FE-C5A3-FDED-A9D02D67B0A7}"/>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36D5B619-66A9-4E2D-0CB2-4927C8A4F0C3}"/>
              </a:ext>
            </a:extLst>
          </p:cNvPr>
          <p:cNvSpPr>
            <a:spLocks noGrp="1"/>
          </p:cNvSpPr>
          <p:nvPr>
            <p:ph type="sldNum" sz="quarter" idx="5"/>
          </p:nvPr>
        </p:nvSpPr>
        <p:spPr/>
        <p:txBody>
          <a:bodyPr/>
          <a:lstStyle/>
          <a:p>
            <a:fld id="{2610A93B-4C0B-4832-8481-A439CFD4944D}" type="slidenum">
              <a:rPr lang="en-ID" smtClean="0"/>
              <a:t>8</a:t>
            </a:fld>
            <a:endParaRPr lang="en-ID"/>
          </a:p>
        </p:txBody>
      </p:sp>
    </p:spTree>
    <p:extLst>
      <p:ext uri="{BB962C8B-B14F-4D97-AF65-F5344CB8AC3E}">
        <p14:creationId xmlns:p14="http://schemas.microsoft.com/office/powerpoint/2010/main" val="4203816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B9895-8906-B524-6BB2-2A279DEF9F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A06EED-8877-3A1B-94BD-CA62216A5B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C77EF9-68C9-5B62-153B-7EEC39235211}"/>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F9199324-D1E6-1BB2-9ADF-9E1F98BA9CC4}"/>
              </a:ext>
            </a:extLst>
          </p:cNvPr>
          <p:cNvSpPr>
            <a:spLocks noGrp="1"/>
          </p:cNvSpPr>
          <p:nvPr>
            <p:ph type="sldNum" sz="quarter" idx="5"/>
          </p:nvPr>
        </p:nvSpPr>
        <p:spPr/>
        <p:txBody>
          <a:bodyPr/>
          <a:lstStyle/>
          <a:p>
            <a:fld id="{2610A93B-4C0B-4832-8481-A439CFD4944D}" type="slidenum">
              <a:rPr lang="en-ID" smtClean="0"/>
              <a:t>9</a:t>
            </a:fld>
            <a:endParaRPr lang="en-ID"/>
          </a:p>
        </p:txBody>
      </p:sp>
    </p:spTree>
    <p:extLst>
      <p:ext uri="{BB962C8B-B14F-4D97-AF65-F5344CB8AC3E}">
        <p14:creationId xmlns:p14="http://schemas.microsoft.com/office/powerpoint/2010/main" val="3263652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4BC21-2AAA-BA2C-4100-09B2615162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44F394-2149-F731-E69F-68B561A36B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A95369-3D22-BA57-B82F-436EC5B189A3}"/>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AF3DE89E-3B50-A8F3-BCF5-B22DB3C4A792}"/>
              </a:ext>
            </a:extLst>
          </p:cNvPr>
          <p:cNvSpPr>
            <a:spLocks noGrp="1"/>
          </p:cNvSpPr>
          <p:nvPr>
            <p:ph type="sldNum" sz="quarter" idx="5"/>
          </p:nvPr>
        </p:nvSpPr>
        <p:spPr/>
        <p:txBody>
          <a:bodyPr/>
          <a:lstStyle/>
          <a:p>
            <a:fld id="{2610A93B-4C0B-4832-8481-A439CFD4944D}" type="slidenum">
              <a:rPr lang="en-ID" smtClean="0"/>
              <a:t>10</a:t>
            </a:fld>
            <a:endParaRPr lang="en-ID"/>
          </a:p>
        </p:txBody>
      </p:sp>
    </p:spTree>
    <p:extLst>
      <p:ext uri="{BB962C8B-B14F-4D97-AF65-F5344CB8AC3E}">
        <p14:creationId xmlns:p14="http://schemas.microsoft.com/office/powerpoint/2010/main" val="3247396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E17F5-E111-786D-E2F1-259E42E3E4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A9F33C-CE82-6780-97E3-03F11D18F6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FF9AA7-7BAF-8214-6241-3F6F200C2D2C}"/>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80934F0E-F05F-DE85-7A3B-8CCAAEFF5B87}"/>
              </a:ext>
            </a:extLst>
          </p:cNvPr>
          <p:cNvSpPr>
            <a:spLocks noGrp="1"/>
          </p:cNvSpPr>
          <p:nvPr>
            <p:ph type="sldNum" sz="quarter" idx="5"/>
          </p:nvPr>
        </p:nvSpPr>
        <p:spPr/>
        <p:txBody>
          <a:bodyPr/>
          <a:lstStyle/>
          <a:p>
            <a:fld id="{2610A93B-4C0B-4832-8481-A439CFD4944D}" type="slidenum">
              <a:rPr lang="en-ID" smtClean="0"/>
              <a:t>11</a:t>
            </a:fld>
            <a:endParaRPr lang="en-ID"/>
          </a:p>
        </p:txBody>
      </p:sp>
    </p:spTree>
    <p:extLst>
      <p:ext uri="{BB962C8B-B14F-4D97-AF65-F5344CB8AC3E}">
        <p14:creationId xmlns:p14="http://schemas.microsoft.com/office/powerpoint/2010/main" val="1411251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BCF477C-8CE1-4969-A9ED-0694321B8346}" type="datetimeFigureOut">
              <a:rPr lang="en-ID" smtClean="0"/>
              <a:t>05/03/2024</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91CAD579-848B-4C90-9658-ECA27213768F}" type="slidenum">
              <a:rPr lang="en-ID" smtClean="0"/>
              <a:t>‹#›</a:t>
            </a:fld>
            <a:endParaRPr lang="en-ID"/>
          </a:p>
        </p:txBody>
      </p:sp>
    </p:spTree>
    <p:extLst>
      <p:ext uri="{BB962C8B-B14F-4D97-AF65-F5344CB8AC3E}">
        <p14:creationId xmlns:p14="http://schemas.microsoft.com/office/powerpoint/2010/main" val="4419047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CF477C-8CE1-4969-A9ED-0694321B8346}" type="datetimeFigureOut">
              <a:rPr lang="en-ID" smtClean="0"/>
              <a:t>05/03/2024</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91CAD579-848B-4C90-9658-ECA27213768F}" type="slidenum">
              <a:rPr lang="en-ID" smtClean="0"/>
              <a:t>‹#›</a:t>
            </a:fld>
            <a:endParaRPr lang="en-ID"/>
          </a:p>
        </p:txBody>
      </p:sp>
    </p:spTree>
    <p:extLst>
      <p:ext uri="{BB962C8B-B14F-4D97-AF65-F5344CB8AC3E}">
        <p14:creationId xmlns:p14="http://schemas.microsoft.com/office/powerpoint/2010/main" val="2174348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CF477C-8CE1-4969-A9ED-0694321B8346}" type="datetimeFigureOut">
              <a:rPr lang="en-ID" smtClean="0"/>
              <a:t>05/03/2024</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91CAD579-848B-4C90-9658-ECA27213768F}" type="slidenum">
              <a:rPr lang="en-ID" smtClean="0"/>
              <a:t>‹#›</a:t>
            </a:fld>
            <a:endParaRPr lang="en-ID"/>
          </a:p>
        </p:txBody>
      </p:sp>
    </p:spTree>
    <p:extLst>
      <p:ext uri="{BB962C8B-B14F-4D97-AF65-F5344CB8AC3E}">
        <p14:creationId xmlns:p14="http://schemas.microsoft.com/office/powerpoint/2010/main" val="2741191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CF477C-8CE1-4969-A9ED-0694321B8346}" type="datetimeFigureOut">
              <a:rPr lang="en-ID" smtClean="0"/>
              <a:t>05/03/2024</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91CAD579-848B-4C90-9658-ECA27213768F}" type="slidenum">
              <a:rPr lang="en-ID" smtClean="0"/>
              <a:t>‹#›</a:t>
            </a:fld>
            <a:endParaRPr lang="en-ID"/>
          </a:p>
        </p:txBody>
      </p:sp>
    </p:spTree>
    <p:extLst>
      <p:ext uri="{BB962C8B-B14F-4D97-AF65-F5344CB8AC3E}">
        <p14:creationId xmlns:p14="http://schemas.microsoft.com/office/powerpoint/2010/main" val="1375592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BCF477C-8CE1-4969-A9ED-0694321B8346}" type="datetimeFigureOut">
              <a:rPr lang="en-ID" smtClean="0"/>
              <a:t>05/03/2024</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91CAD579-848B-4C90-9658-ECA27213768F}" type="slidenum">
              <a:rPr lang="en-ID" smtClean="0"/>
              <a:t>‹#›</a:t>
            </a:fld>
            <a:endParaRPr lang="en-ID"/>
          </a:p>
        </p:txBody>
      </p:sp>
    </p:spTree>
    <p:extLst>
      <p:ext uri="{BB962C8B-B14F-4D97-AF65-F5344CB8AC3E}">
        <p14:creationId xmlns:p14="http://schemas.microsoft.com/office/powerpoint/2010/main" val="1638420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BCF477C-8CE1-4969-A9ED-0694321B8346}" type="datetimeFigureOut">
              <a:rPr lang="en-ID" smtClean="0"/>
              <a:t>05/03/2024</a:t>
            </a:fld>
            <a:endParaRPr lang="en-ID"/>
          </a:p>
        </p:txBody>
      </p:sp>
      <p:sp>
        <p:nvSpPr>
          <p:cNvPr id="6" name="Footer Placeholder 5"/>
          <p:cNvSpPr>
            <a:spLocks noGrp="1"/>
          </p:cNvSpPr>
          <p:nvPr>
            <p:ph type="ftr" sz="quarter" idx="11"/>
          </p:nvPr>
        </p:nvSpPr>
        <p:spPr/>
        <p:txBody>
          <a:bodyPr/>
          <a:lstStyle/>
          <a:p>
            <a:endParaRPr lang="en-ID"/>
          </a:p>
        </p:txBody>
      </p:sp>
      <p:sp>
        <p:nvSpPr>
          <p:cNvPr id="7" name="Slide Number Placeholder 6"/>
          <p:cNvSpPr>
            <a:spLocks noGrp="1"/>
          </p:cNvSpPr>
          <p:nvPr>
            <p:ph type="sldNum" sz="quarter" idx="12"/>
          </p:nvPr>
        </p:nvSpPr>
        <p:spPr/>
        <p:txBody>
          <a:bodyPr/>
          <a:lstStyle/>
          <a:p>
            <a:fld id="{91CAD579-848B-4C90-9658-ECA27213768F}" type="slidenum">
              <a:rPr lang="en-ID" smtClean="0"/>
              <a:t>‹#›</a:t>
            </a:fld>
            <a:endParaRPr lang="en-ID"/>
          </a:p>
        </p:txBody>
      </p:sp>
    </p:spTree>
    <p:extLst>
      <p:ext uri="{BB962C8B-B14F-4D97-AF65-F5344CB8AC3E}">
        <p14:creationId xmlns:p14="http://schemas.microsoft.com/office/powerpoint/2010/main" val="3296221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BCF477C-8CE1-4969-A9ED-0694321B8346}" type="datetimeFigureOut">
              <a:rPr lang="en-ID" smtClean="0"/>
              <a:t>05/03/2024</a:t>
            </a:fld>
            <a:endParaRPr lang="en-ID"/>
          </a:p>
        </p:txBody>
      </p:sp>
      <p:sp>
        <p:nvSpPr>
          <p:cNvPr id="8" name="Footer Placeholder 7"/>
          <p:cNvSpPr>
            <a:spLocks noGrp="1"/>
          </p:cNvSpPr>
          <p:nvPr>
            <p:ph type="ftr" sz="quarter" idx="11"/>
          </p:nvPr>
        </p:nvSpPr>
        <p:spPr/>
        <p:txBody>
          <a:bodyPr/>
          <a:lstStyle/>
          <a:p>
            <a:endParaRPr lang="en-ID"/>
          </a:p>
        </p:txBody>
      </p:sp>
      <p:sp>
        <p:nvSpPr>
          <p:cNvPr id="9" name="Slide Number Placeholder 8"/>
          <p:cNvSpPr>
            <a:spLocks noGrp="1"/>
          </p:cNvSpPr>
          <p:nvPr>
            <p:ph type="sldNum" sz="quarter" idx="12"/>
          </p:nvPr>
        </p:nvSpPr>
        <p:spPr/>
        <p:txBody>
          <a:bodyPr/>
          <a:lstStyle/>
          <a:p>
            <a:fld id="{91CAD579-848B-4C90-9658-ECA27213768F}" type="slidenum">
              <a:rPr lang="en-ID" smtClean="0"/>
              <a:t>‹#›</a:t>
            </a:fld>
            <a:endParaRPr lang="en-ID"/>
          </a:p>
        </p:txBody>
      </p:sp>
    </p:spTree>
    <p:extLst>
      <p:ext uri="{BB962C8B-B14F-4D97-AF65-F5344CB8AC3E}">
        <p14:creationId xmlns:p14="http://schemas.microsoft.com/office/powerpoint/2010/main" val="3344283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BCF477C-8CE1-4969-A9ED-0694321B8346}" type="datetimeFigureOut">
              <a:rPr lang="en-ID" smtClean="0"/>
              <a:t>05/03/2024</a:t>
            </a:fld>
            <a:endParaRPr lang="en-ID"/>
          </a:p>
        </p:txBody>
      </p:sp>
      <p:sp>
        <p:nvSpPr>
          <p:cNvPr id="4" name="Footer Placeholder 3"/>
          <p:cNvSpPr>
            <a:spLocks noGrp="1"/>
          </p:cNvSpPr>
          <p:nvPr>
            <p:ph type="ftr" sz="quarter" idx="11"/>
          </p:nvPr>
        </p:nvSpPr>
        <p:spPr/>
        <p:txBody>
          <a:bodyPr/>
          <a:lstStyle/>
          <a:p>
            <a:endParaRPr lang="en-ID"/>
          </a:p>
        </p:txBody>
      </p:sp>
      <p:sp>
        <p:nvSpPr>
          <p:cNvPr id="5" name="Slide Number Placeholder 4"/>
          <p:cNvSpPr>
            <a:spLocks noGrp="1"/>
          </p:cNvSpPr>
          <p:nvPr>
            <p:ph type="sldNum" sz="quarter" idx="12"/>
          </p:nvPr>
        </p:nvSpPr>
        <p:spPr/>
        <p:txBody>
          <a:bodyPr/>
          <a:lstStyle/>
          <a:p>
            <a:fld id="{91CAD579-848B-4C90-9658-ECA27213768F}" type="slidenum">
              <a:rPr lang="en-ID" smtClean="0"/>
              <a:t>‹#›</a:t>
            </a:fld>
            <a:endParaRPr lang="en-ID"/>
          </a:p>
        </p:txBody>
      </p:sp>
    </p:spTree>
    <p:extLst>
      <p:ext uri="{BB962C8B-B14F-4D97-AF65-F5344CB8AC3E}">
        <p14:creationId xmlns:p14="http://schemas.microsoft.com/office/powerpoint/2010/main" val="3204934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CF477C-8CE1-4969-A9ED-0694321B8346}" type="datetimeFigureOut">
              <a:rPr lang="en-ID" smtClean="0"/>
              <a:t>05/03/2024</a:t>
            </a:fld>
            <a:endParaRPr lang="en-ID"/>
          </a:p>
        </p:txBody>
      </p:sp>
      <p:sp>
        <p:nvSpPr>
          <p:cNvPr id="3" name="Footer Placeholder 2"/>
          <p:cNvSpPr>
            <a:spLocks noGrp="1"/>
          </p:cNvSpPr>
          <p:nvPr>
            <p:ph type="ftr" sz="quarter" idx="11"/>
          </p:nvPr>
        </p:nvSpPr>
        <p:spPr/>
        <p:txBody>
          <a:bodyPr/>
          <a:lstStyle/>
          <a:p>
            <a:endParaRPr lang="en-ID"/>
          </a:p>
        </p:txBody>
      </p:sp>
      <p:sp>
        <p:nvSpPr>
          <p:cNvPr id="4" name="Slide Number Placeholder 3"/>
          <p:cNvSpPr>
            <a:spLocks noGrp="1"/>
          </p:cNvSpPr>
          <p:nvPr>
            <p:ph type="sldNum" sz="quarter" idx="12"/>
          </p:nvPr>
        </p:nvSpPr>
        <p:spPr/>
        <p:txBody>
          <a:bodyPr/>
          <a:lstStyle/>
          <a:p>
            <a:fld id="{91CAD579-848B-4C90-9658-ECA27213768F}" type="slidenum">
              <a:rPr lang="en-ID" smtClean="0"/>
              <a:t>‹#›</a:t>
            </a:fld>
            <a:endParaRPr lang="en-ID"/>
          </a:p>
        </p:txBody>
      </p:sp>
    </p:spTree>
    <p:extLst>
      <p:ext uri="{BB962C8B-B14F-4D97-AF65-F5344CB8AC3E}">
        <p14:creationId xmlns:p14="http://schemas.microsoft.com/office/powerpoint/2010/main" val="1177690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BCF477C-8CE1-4969-A9ED-0694321B8346}" type="datetimeFigureOut">
              <a:rPr lang="en-ID" smtClean="0"/>
              <a:t>05/03/2024</a:t>
            </a:fld>
            <a:endParaRPr lang="en-ID"/>
          </a:p>
        </p:txBody>
      </p:sp>
      <p:sp>
        <p:nvSpPr>
          <p:cNvPr id="6" name="Footer Placeholder 5"/>
          <p:cNvSpPr>
            <a:spLocks noGrp="1"/>
          </p:cNvSpPr>
          <p:nvPr>
            <p:ph type="ftr" sz="quarter" idx="11"/>
          </p:nvPr>
        </p:nvSpPr>
        <p:spPr/>
        <p:txBody>
          <a:bodyPr/>
          <a:lstStyle/>
          <a:p>
            <a:endParaRPr lang="en-ID"/>
          </a:p>
        </p:txBody>
      </p:sp>
      <p:sp>
        <p:nvSpPr>
          <p:cNvPr id="7" name="Slide Number Placeholder 6"/>
          <p:cNvSpPr>
            <a:spLocks noGrp="1"/>
          </p:cNvSpPr>
          <p:nvPr>
            <p:ph type="sldNum" sz="quarter" idx="12"/>
          </p:nvPr>
        </p:nvSpPr>
        <p:spPr/>
        <p:txBody>
          <a:bodyPr/>
          <a:lstStyle/>
          <a:p>
            <a:fld id="{91CAD579-848B-4C90-9658-ECA27213768F}" type="slidenum">
              <a:rPr lang="en-ID" smtClean="0"/>
              <a:t>‹#›</a:t>
            </a:fld>
            <a:endParaRPr lang="en-ID"/>
          </a:p>
        </p:txBody>
      </p:sp>
    </p:spTree>
    <p:extLst>
      <p:ext uri="{BB962C8B-B14F-4D97-AF65-F5344CB8AC3E}">
        <p14:creationId xmlns:p14="http://schemas.microsoft.com/office/powerpoint/2010/main" val="1511874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BCF477C-8CE1-4969-A9ED-0694321B8346}" type="datetimeFigureOut">
              <a:rPr lang="en-ID" smtClean="0"/>
              <a:t>05/03/2024</a:t>
            </a:fld>
            <a:endParaRPr lang="en-ID"/>
          </a:p>
        </p:txBody>
      </p:sp>
      <p:sp>
        <p:nvSpPr>
          <p:cNvPr id="6" name="Footer Placeholder 5"/>
          <p:cNvSpPr>
            <a:spLocks noGrp="1"/>
          </p:cNvSpPr>
          <p:nvPr>
            <p:ph type="ftr" sz="quarter" idx="11"/>
          </p:nvPr>
        </p:nvSpPr>
        <p:spPr/>
        <p:txBody>
          <a:bodyPr/>
          <a:lstStyle/>
          <a:p>
            <a:endParaRPr lang="en-ID"/>
          </a:p>
        </p:txBody>
      </p:sp>
      <p:sp>
        <p:nvSpPr>
          <p:cNvPr id="7" name="Slide Number Placeholder 6"/>
          <p:cNvSpPr>
            <a:spLocks noGrp="1"/>
          </p:cNvSpPr>
          <p:nvPr>
            <p:ph type="sldNum" sz="quarter" idx="12"/>
          </p:nvPr>
        </p:nvSpPr>
        <p:spPr/>
        <p:txBody>
          <a:bodyPr/>
          <a:lstStyle/>
          <a:p>
            <a:fld id="{91CAD579-848B-4C90-9658-ECA27213768F}" type="slidenum">
              <a:rPr lang="en-ID" smtClean="0"/>
              <a:t>‹#›</a:t>
            </a:fld>
            <a:endParaRPr lang="en-ID"/>
          </a:p>
        </p:txBody>
      </p:sp>
    </p:spTree>
    <p:extLst>
      <p:ext uri="{BB962C8B-B14F-4D97-AF65-F5344CB8AC3E}">
        <p14:creationId xmlns:p14="http://schemas.microsoft.com/office/powerpoint/2010/main" val="1947004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CF477C-8CE1-4969-A9ED-0694321B8346}" type="datetimeFigureOut">
              <a:rPr lang="en-ID" smtClean="0"/>
              <a:t>05/03/2024</a:t>
            </a:fld>
            <a:endParaRPr lang="en-ID"/>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CAD579-848B-4C90-9658-ECA27213768F}" type="slidenum">
              <a:rPr lang="en-ID" smtClean="0"/>
              <a:t>‹#›</a:t>
            </a:fld>
            <a:endParaRPr lang="en-ID"/>
          </a:p>
        </p:txBody>
      </p:sp>
    </p:spTree>
    <p:extLst>
      <p:ext uri="{BB962C8B-B14F-4D97-AF65-F5344CB8AC3E}">
        <p14:creationId xmlns:p14="http://schemas.microsoft.com/office/powerpoint/2010/main" val="313041772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6.pn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seo.ai/blog/" TargetMode="External"/><Relationship Id="rId2" Type="http://schemas.openxmlformats.org/officeDocument/2006/relationships/hyperlink" Target="https://www.firstgulfsolutions.com/" TargetMode="External"/><Relationship Id="rId1" Type="http://schemas.openxmlformats.org/officeDocument/2006/relationships/slideLayout" Target="../slideLayouts/slideLayout1.xml"/><Relationship Id="rId4" Type="http://schemas.openxmlformats.org/officeDocument/2006/relationships/hyperlink" Target="https://www.nexford.edu/insights/"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5D2377E-499C-AF15-DF22-85BB11BA48BD}"/>
              </a:ext>
            </a:extLst>
          </p:cNvPr>
          <p:cNvSpPr txBox="1"/>
          <p:nvPr/>
        </p:nvSpPr>
        <p:spPr>
          <a:xfrm>
            <a:off x="1190444" y="1427819"/>
            <a:ext cx="6328977" cy="830997"/>
          </a:xfrm>
          <a:prstGeom prst="rect">
            <a:avLst/>
          </a:prstGeom>
          <a:noFill/>
        </p:spPr>
        <p:txBody>
          <a:bodyPr wrap="none" rtlCol="0">
            <a:spAutoFit/>
          </a:bodyPr>
          <a:lstStyle/>
          <a:p>
            <a:r>
              <a:rPr lang="en-US" sz="4800" b="1" dirty="0">
                <a:solidFill>
                  <a:srgbClr val="F0EA00"/>
                </a:solidFill>
                <a:latin typeface="LM Roman 10" panose="00000500000000000000" pitchFamily="50" charset="0"/>
              </a:rPr>
              <a:t>Ethical implications</a:t>
            </a:r>
            <a:endParaRPr lang="en-ID" sz="4800" b="1" dirty="0">
              <a:solidFill>
                <a:srgbClr val="F0EA00"/>
              </a:solidFill>
              <a:latin typeface="LM Roman 10" panose="00000500000000000000" pitchFamily="50" charset="0"/>
            </a:endParaRPr>
          </a:p>
        </p:txBody>
      </p:sp>
      <p:sp>
        <p:nvSpPr>
          <p:cNvPr id="5" name="TextBox 4">
            <a:extLst>
              <a:ext uri="{FF2B5EF4-FFF2-40B4-BE49-F238E27FC236}">
                <a16:creationId xmlns:a16="http://schemas.microsoft.com/office/drawing/2014/main" id="{725C08CD-4AA1-7735-AB8D-39480B3AA73E}"/>
              </a:ext>
            </a:extLst>
          </p:cNvPr>
          <p:cNvSpPr txBox="1"/>
          <p:nvPr/>
        </p:nvSpPr>
        <p:spPr>
          <a:xfrm>
            <a:off x="1190444" y="2205676"/>
            <a:ext cx="9433095" cy="830997"/>
          </a:xfrm>
          <a:prstGeom prst="rect">
            <a:avLst/>
          </a:prstGeom>
          <a:noFill/>
        </p:spPr>
        <p:txBody>
          <a:bodyPr wrap="none" rtlCol="0">
            <a:spAutoFit/>
          </a:bodyPr>
          <a:lstStyle/>
          <a:p>
            <a:r>
              <a:rPr lang="en-US" sz="4800" b="1" dirty="0">
                <a:solidFill>
                  <a:srgbClr val="F0EA00"/>
                </a:solidFill>
                <a:latin typeface="LM Roman 10" panose="00000500000000000000" pitchFamily="50" charset="0"/>
              </a:rPr>
              <a:t>of developing new intelligence</a:t>
            </a:r>
            <a:endParaRPr lang="en-ID" sz="4800" b="1" dirty="0">
              <a:solidFill>
                <a:srgbClr val="F0EA00"/>
              </a:solidFill>
              <a:latin typeface="LM Roman 10" panose="00000500000000000000" pitchFamily="50" charset="0"/>
            </a:endParaRPr>
          </a:p>
        </p:txBody>
      </p:sp>
      <p:sp>
        <p:nvSpPr>
          <p:cNvPr id="8" name="TextBox 7">
            <a:extLst>
              <a:ext uri="{FF2B5EF4-FFF2-40B4-BE49-F238E27FC236}">
                <a16:creationId xmlns:a16="http://schemas.microsoft.com/office/drawing/2014/main" id="{F9491212-2B4D-43F4-6DC0-ABD19B1CCB3A}"/>
              </a:ext>
            </a:extLst>
          </p:cNvPr>
          <p:cNvSpPr txBox="1"/>
          <p:nvPr/>
        </p:nvSpPr>
        <p:spPr>
          <a:xfrm>
            <a:off x="1190444" y="3091134"/>
            <a:ext cx="6084807" cy="1200329"/>
          </a:xfrm>
          <a:prstGeom prst="rect">
            <a:avLst/>
          </a:prstGeom>
          <a:noFill/>
        </p:spPr>
        <p:txBody>
          <a:bodyPr wrap="none" rtlCol="0">
            <a:spAutoFit/>
          </a:bodyPr>
          <a:lstStyle/>
          <a:p>
            <a:r>
              <a:rPr lang="en-US" sz="2400" b="1" dirty="0">
                <a:latin typeface="LM Roman 10" panose="00000500000000000000" pitchFamily="50" charset="0"/>
              </a:rPr>
              <a:t>- Abdan Hafidz (5054231 021)</a:t>
            </a:r>
          </a:p>
          <a:p>
            <a:r>
              <a:rPr lang="en-US" sz="2400" b="1" dirty="0">
                <a:latin typeface="LM Roman 10" panose="00000500000000000000" pitchFamily="50" charset="0"/>
              </a:rPr>
              <a:t>- </a:t>
            </a:r>
            <a:r>
              <a:rPr lang="en-US" sz="2400" b="1" dirty="0" err="1">
                <a:latin typeface="LM Roman 10" panose="00000500000000000000" pitchFamily="50" charset="0"/>
              </a:rPr>
              <a:t>Dhafin</a:t>
            </a:r>
            <a:r>
              <a:rPr lang="en-US" sz="2400" b="1" dirty="0">
                <a:latin typeface="LM Roman 10" panose="00000500000000000000" pitchFamily="50" charset="0"/>
              </a:rPr>
              <a:t> Kurniawan (5054231 0)</a:t>
            </a:r>
          </a:p>
          <a:p>
            <a:r>
              <a:rPr lang="en-US" sz="2400" b="1" dirty="0">
                <a:latin typeface="LM Roman 10" panose="00000500000000000000" pitchFamily="50" charset="0"/>
              </a:rPr>
              <a:t>- </a:t>
            </a:r>
            <a:r>
              <a:rPr lang="en-US" sz="2400" b="1" dirty="0" err="1">
                <a:latin typeface="LM Roman 10" panose="00000500000000000000" pitchFamily="50" charset="0"/>
              </a:rPr>
              <a:t>Khairiah</a:t>
            </a:r>
            <a:r>
              <a:rPr lang="en-US" sz="2400" b="1" dirty="0">
                <a:latin typeface="LM Roman 10" panose="00000500000000000000" pitchFamily="50" charset="0"/>
              </a:rPr>
              <a:t> Michiko W (5054231 028)</a:t>
            </a:r>
            <a:endParaRPr lang="en-ID" sz="2400" b="1" dirty="0">
              <a:latin typeface="LM Roman 10" panose="00000500000000000000" pitchFamily="50" charset="0"/>
            </a:endParaRPr>
          </a:p>
        </p:txBody>
      </p:sp>
      <p:sp>
        <p:nvSpPr>
          <p:cNvPr id="3" name="TextBox 2">
            <a:extLst>
              <a:ext uri="{FF2B5EF4-FFF2-40B4-BE49-F238E27FC236}">
                <a16:creationId xmlns:a16="http://schemas.microsoft.com/office/drawing/2014/main" id="{3B06B62E-F60E-0FF0-2E4D-C634C5901297}"/>
              </a:ext>
            </a:extLst>
          </p:cNvPr>
          <p:cNvSpPr txBox="1"/>
          <p:nvPr/>
        </p:nvSpPr>
        <p:spPr>
          <a:xfrm>
            <a:off x="1140107" y="900024"/>
            <a:ext cx="4251043" cy="369332"/>
          </a:xfrm>
          <a:prstGeom prst="rect">
            <a:avLst/>
          </a:prstGeom>
          <a:solidFill>
            <a:schemeClr val="bg1">
              <a:lumMod val="95000"/>
              <a:lumOff val="5000"/>
            </a:schemeClr>
          </a:solidFill>
        </p:spPr>
        <p:txBody>
          <a:bodyPr wrap="square" rtlCol="0">
            <a:spAutoFit/>
          </a:bodyPr>
          <a:lstStyle/>
          <a:p>
            <a:r>
              <a:rPr lang="en-US" b="1" i="1" dirty="0">
                <a:solidFill>
                  <a:schemeClr val="accent3">
                    <a:lumMod val="60000"/>
                    <a:lumOff val="40000"/>
                  </a:schemeClr>
                </a:solidFill>
                <a:latin typeface="LM Roman 10" panose="00000500000000000000" pitchFamily="50" charset="0"/>
              </a:rPr>
              <a:t>| Concept of Artificial Intelligence</a:t>
            </a:r>
            <a:endParaRPr lang="en-ID" b="1" i="1" dirty="0">
              <a:solidFill>
                <a:schemeClr val="accent3">
                  <a:lumMod val="60000"/>
                  <a:lumOff val="40000"/>
                </a:schemeClr>
              </a:solidFill>
              <a:latin typeface="LM Roman 10" panose="00000500000000000000" pitchFamily="50" charset="0"/>
            </a:endParaRPr>
          </a:p>
        </p:txBody>
      </p:sp>
      <p:pic>
        <p:nvPicPr>
          <p:cNvPr id="6" name="Picture 5">
            <a:extLst>
              <a:ext uri="{FF2B5EF4-FFF2-40B4-BE49-F238E27FC236}">
                <a16:creationId xmlns:a16="http://schemas.microsoft.com/office/drawing/2014/main" id="{4B3F8A16-C7B1-F11C-E7C2-808DB4A16ADE}"/>
              </a:ext>
            </a:extLst>
          </p:cNvPr>
          <p:cNvPicPr>
            <a:picLocks noChangeAspect="1"/>
          </p:cNvPicPr>
          <p:nvPr/>
        </p:nvPicPr>
        <p:blipFill>
          <a:blip r:embed="rId2"/>
          <a:stretch>
            <a:fillRect/>
          </a:stretch>
        </p:blipFill>
        <p:spPr>
          <a:xfrm>
            <a:off x="6095999" y="2960928"/>
            <a:ext cx="875071" cy="860576"/>
          </a:xfrm>
          <a:prstGeom prst="rect">
            <a:avLst/>
          </a:prstGeom>
        </p:spPr>
      </p:pic>
    </p:spTree>
    <p:extLst>
      <p:ext uri="{BB962C8B-B14F-4D97-AF65-F5344CB8AC3E}">
        <p14:creationId xmlns:p14="http://schemas.microsoft.com/office/powerpoint/2010/main" val="6636649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iterate type="lt">
                                    <p:tmPct val="10000"/>
                                  </p:iterate>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grpId="0" nodeType="clickEffect">
                                  <p:stCondLst>
                                    <p:cond delay="0"/>
                                  </p:stCondLst>
                                  <p:iterate type="lt">
                                    <p:tmPct val="10000"/>
                                  </p:iterate>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9A05F-1F4D-8FBC-594F-972B814709F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B693AFC-714D-BB59-E8E5-8917C4920F42}"/>
              </a:ext>
            </a:extLst>
          </p:cNvPr>
          <p:cNvSpPr txBox="1"/>
          <p:nvPr/>
        </p:nvSpPr>
        <p:spPr>
          <a:xfrm>
            <a:off x="1140106" y="1828734"/>
            <a:ext cx="2099839" cy="876650"/>
          </a:xfrm>
          <a:prstGeom prst="rect">
            <a:avLst/>
          </a:prstGeom>
          <a:noFill/>
        </p:spPr>
        <p:txBody>
          <a:bodyPr wrap="square" rtlCol="0">
            <a:spAutoFit/>
          </a:bodyPr>
          <a:lstStyle/>
          <a:p>
            <a:pPr>
              <a:lnSpc>
                <a:spcPct val="150000"/>
              </a:lnSpc>
            </a:pPr>
            <a:r>
              <a:rPr lang="en-US" b="1" dirty="0">
                <a:solidFill>
                  <a:srgbClr val="00B050"/>
                </a:solidFill>
                <a:latin typeface="LM Roman 10" panose="00000500000000000000" pitchFamily="50" charset="0"/>
              </a:rPr>
              <a:t>4) Job Displacement</a:t>
            </a:r>
          </a:p>
        </p:txBody>
      </p:sp>
      <p:pic>
        <p:nvPicPr>
          <p:cNvPr id="6" name="Picture 5">
            <a:extLst>
              <a:ext uri="{FF2B5EF4-FFF2-40B4-BE49-F238E27FC236}">
                <a16:creationId xmlns:a16="http://schemas.microsoft.com/office/drawing/2014/main" id="{9DB9013E-2420-A46B-012B-5FD7A4681A15}"/>
              </a:ext>
            </a:extLst>
          </p:cNvPr>
          <p:cNvPicPr>
            <a:picLocks noChangeAspect="1"/>
          </p:cNvPicPr>
          <p:nvPr/>
        </p:nvPicPr>
        <p:blipFill>
          <a:blip r:embed="rId3"/>
          <a:stretch>
            <a:fillRect/>
          </a:stretch>
        </p:blipFill>
        <p:spPr>
          <a:xfrm>
            <a:off x="3197507" y="1916149"/>
            <a:ext cx="5753641" cy="4727797"/>
          </a:xfrm>
          <a:prstGeom prst="rect">
            <a:avLst/>
          </a:prstGeom>
        </p:spPr>
      </p:pic>
      <p:sp>
        <p:nvSpPr>
          <p:cNvPr id="7" name="TextBox 6">
            <a:extLst>
              <a:ext uri="{FF2B5EF4-FFF2-40B4-BE49-F238E27FC236}">
                <a16:creationId xmlns:a16="http://schemas.microsoft.com/office/drawing/2014/main" id="{374B77DE-236A-CB82-0DC2-6C34807734F0}"/>
              </a:ext>
            </a:extLst>
          </p:cNvPr>
          <p:cNvSpPr txBox="1"/>
          <p:nvPr/>
        </p:nvSpPr>
        <p:spPr>
          <a:xfrm>
            <a:off x="1140108" y="845389"/>
            <a:ext cx="9184991" cy="830997"/>
          </a:xfrm>
          <a:prstGeom prst="rect">
            <a:avLst/>
          </a:prstGeom>
          <a:noFill/>
        </p:spPr>
        <p:txBody>
          <a:bodyPr wrap="square" rtlCol="0">
            <a:spAutoFit/>
          </a:bodyPr>
          <a:lstStyle/>
          <a:p>
            <a:r>
              <a:rPr lang="en-US" sz="4800" b="1" dirty="0">
                <a:solidFill>
                  <a:srgbClr val="F0EA00"/>
                </a:solidFill>
                <a:latin typeface="LM Roman 10" panose="00000500000000000000" pitchFamily="50" charset="0"/>
              </a:rPr>
              <a:t>AI's Potential and Perils</a:t>
            </a:r>
            <a:endParaRPr lang="en-ID" sz="4800" b="1" dirty="0">
              <a:solidFill>
                <a:srgbClr val="F0EA00"/>
              </a:solidFill>
              <a:latin typeface="LM Roman 10" panose="00000500000000000000" pitchFamily="50" charset="0"/>
            </a:endParaRPr>
          </a:p>
        </p:txBody>
      </p:sp>
      <p:sp>
        <p:nvSpPr>
          <p:cNvPr id="8" name="TextBox 7">
            <a:extLst>
              <a:ext uri="{FF2B5EF4-FFF2-40B4-BE49-F238E27FC236}">
                <a16:creationId xmlns:a16="http://schemas.microsoft.com/office/drawing/2014/main" id="{572CFF81-B831-B612-B63C-E483242CBECE}"/>
              </a:ext>
            </a:extLst>
          </p:cNvPr>
          <p:cNvSpPr txBox="1"/>
          <p:nvPr/>
        </p:nvSpPr>
        <p:spPr>
          <a:xfrm>
            <a:off x="1140106" y="1516039"/>
            <a:ext cx="9911786" cy="400110"/>
          </a:xfrm>
          <a:prstGeom prst="rect">
            <a:avLst/>
          </a:prstGeom>
          <a:noFill/>
        </p:spPr>
        <p:txBody>
          <a:bodyPr wrap="square" rtlCol="0">
            <a:spAutoFit/>
          </a:bodyPr>
          <a:lstStyle/>
          <a:p>
            <a:r>
              <a:rPr lang="en-US" sz="2000" b="1" dirty="0">
                <a:solidFill>
                  <a:srgbClr val="00B0F0"/>
                </a:solidFill>
                <a:latin typeface="LM Roman 10" panose="00000500000000000000" pitchFamily="50" charset="0"/>
              </a:rPr>
              <a:t>Yet, its rapid deployment raises a host of ethical concerns:</a:t>
            </a:r>
            <a:endParaRPr lang="en-ID" sz="2000" b="1" dirty="0">
              <a:solidFill>
                <a:srgbClr val="00B0F0"/>
              </a:solidFill>
              <a:latin typeface="LM Roman 10" panose="00000500000000000000" pitchFamily="50" charset="0"/>
            </a:endParaRPr>
          </a:p>
        </p:txBody>
      </p:sp>
    </p:spTree>
    <p:extLst>
      <p:ext uri="{BB962C8B-B14F-4D97-AF65-F5344CB8AC3E}">
        <p14:creationId xmlns:p14="http://schemas.microsoft.com/office/powerpoint/2010/main" val="10548645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strips(down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childTnLst>
                                </p:cTn>
                              </p:par>
                              <p:par>
                                <p:cTn id="19" presetID="23" presetClass="entr" presetSubtype="16"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D37C9-41FA-6002-EFA0-049F9536EEF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B6040F0-C19B-90C3-BF56-08F34FEF6AE1}"/>
              </a:ext>
            </a:extLst>
          </p:cNvPr>
          <p:cNvSpPr txBox="1"/>
          <p:nvPr/>
        </p:nvSpPr>
        <p:spPr>
          <a:xfrm>
            <a:off x="6340756" y="1916149"/>
            <a:ext cx="5603593" cy="2123145"/>
          </a:xfrm>
          <a:prstGeom prst="rect">
            <a:avLst/>
          </a:prstGeom>
          <a:noFill/>
        </p:spPr>
        <p:txBody>
          <a:bodyPr wrap="square" rtlCol="0">
            <a:spAutoFit/>
          </a:bodyPr>
          <a:lstStyle/>
          <a:p>
            <a:pPr>
              <a:lnSpc>
                <a:spcPct val="150000"/>
              </a:lnSpc>
            </a:pPr>
            <a:r>
              <a:rPr lang="en-US" b="1" dirty="0">
                <a:solidFill>
                  <a:srgbClr val="00B050"/>
                </a:solidFill>
                <a:latin typeface="LM Roman 10" panose="00000500000000000000" pitchFamily="50" charset="0"/>
              </a:rPr>
              <a:t>5) Moral Decision-Making</a:t>
            </a:r>
          </a:p>
          <a:p>
            <a:pPr>
              <a:lnSpc>
                <a:spcPct val="150000"/>
              </a:lnSpc>
            </a:pPr>
            <a:r>
              <a:rPr lang="en-US" b="1" dirty="0">
                <a:latin typeface="LM Roman 10" panose="00000500000000000000" pitchFamily="50" charset="0"/>
              </a:rPr>
              <a:t>AI might have to make moral decisions in scenarios like self-driving car dilemmas. Deciding how AI should navigate such ethical dilemmas is a profound challenge.</a:t>
            </a:r>
            <a:endParaRPr lang="en-ID" b="1" dirty="0">
              <a:latin typeface="LM Roman 10" panose="00000500000000000000" pitchFamily="50" charset="0"/>
            </a:endParaRPr>
          </a:p>
        </p:txBody>
      </p:sp>
      <p:sp>
        <p:nvSpPr>
          <p:cNvPr id="12" name="TextBox 11">
            <a:extLst>
              <a:ext uri="{FF2B5EF4-FFF2-40B4-BE49-F238E27FC236}">
                <a16:creationId xmlns:a16="http://schemas.microsoft.com/office/drawing/2014/main" id="{0608876B-2E59-CFA5-382F-95A09DF6F9F2}"/>
              </a:ext>
            </a:extLst>
          </p:cNvPr>
          <p:cNvSpPr txBox="1"/>
          <p:nvPr/>
        </p:nvSpPr>
        <p:spPr>
          <a:xfrm>
            <a:off x="1140108" y="845389"/>
            <a:ext cx="9184991" cy="830997"/>
          </a:xfrm>
          <a:prstGeom prst="rect">
            <a:avLst/>
          </a:prstGeom>
          <a:noFill/>
        </p:spPr>
        <p:txBody>
          <a:bodyPr wrap="square" rtlCol="0">
            <a:spAutoFit/>
          </a:bodyPr>
          <a:lstStyle/>
          <a:p>
            <a:r>
              <a:rPr lang="en-US" sz="4800" b="1" dirty="0">
                <a:solidFill>
                  <a:srgbClr val="F0EA00"/>
                </a:solidFill>
                <a:latin typeface="LM Roman 10" panose="00000500000000000000" pitchFamily="50" charset="0"/>
              </a:rPr>
              <a:t>AI's Potential and Perils</a:t>
            </a:r>
            <a:endParaRPr lang="en-ID" sz="4800" b="1" dirty="0">
              <a:solidFill>
                <a:srgbClr val="F0EA00"/>
              </a:solidFill>
              <a:latin typeface="LM Roman 10" panose="00000500000000000000" pitchFamily="50" charset="0"/>
            </a:endParaRPr>
          </a:p>
        </p:txBody>
      </p:sp>
      <p:sp>
        <p:nvSpPr>
          <p:cNvPr id="13" name="TextBox 12">
            <a:extLst>
              <a:ext uri="{FF2B5EF4-FFF2-40B4-BE49-F238E27FC236}">
                <a16:creationId xmlns:a16="http://schemas.microsoft.com/office/drawing/2014/main" id="{26607EC3-0ACA-7C5A-8EC8-4A08C00720DF}"/>
              </a:ext>
            </a:extLst>
          </p:cNvPr>
          <p:cNvSpPr txBox="1"/>
          <p:nvPr/>
        </p:nvSpPr>
        <p:spPr>
          <a:xfrm>
            <a:off x="1140106" y="1516039"/>
            <a:ext cx="9911786" cy="400110"/>
          </a:xfrm>
          <a:prstGeom prst="rect">
            <a:avLst/>
          </a:prstGeom>
          <a:noFill/>
        </p:spPr>
        <p:txBody>
          <a:bodyPr wrap="square" rtlCol="0">
            <a:spAutoFit/>
          </a:bodyPr>
          <a:lstStyle/>
          <a:p>
            <a:r>
              <a:rPr lang="en-US" sz="2000" b="1" dirty="0">
                <a:solidFill>
                  <a:srgbClr val="00B0F0"/>
                </a:solidFill>
                <a:latin typeface="LM Roman 10" panose="00000500000000000000" pitchFamily="50" charset="0"/>
              </a:rPr>
              <a:t>Yet, its rapid deployment raises a host of ethical concerns:</a:t>
            </a:r>
            <a:endParaRPr lang="en-ID" sz="2000" b="1" dirty="0">
              <a:solidFill>
                <a:srgbClr val="00B0F0"/>
              </a:solidFill>
              <a:latin typeface="LM Roman 10" panose="00000500000000000000" pitchFamily="50" charset="0"/>
            </a:endParaRPr>
          </a:p>
        </p:txBody>
      </p:sp>
      <p:pic>
        <p:nvPicPr>
          <p:cNvPr id="3" name="WFFLLIwZpl0V4L2v">
            <a:hlinkClick r:id="" action="ppaction://media"/>
            <a:extLst>
              <a:ext uri="{FF2B5EF4-FFF2-40B4-BE49-F238E27FC236}">
                <a16:creationId xmlns:a16="http://schemas.microsoft.com/office/drawing/2014/main" id="{21B0E718-4C0A-2BC0-F1BE-802EBDADA49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19199" y="1916149"/>
            <a:ext cx="4876800" cy="2743200"/>
          </a:xfrm>
          <a:prstGeom prst="rect">
            <a:avLst/>
          </a:prstGeom>
        </p:spPr>
      </p:pic>
    </p:spTree>
    <p:extLst>
      <p:ext uri="{BB962C8B-B14F-4D97-AF65-F5344CB8AC3E}">
        <p14:creationId xmlns:p14="http://schemas.microsoft.com/office/powerpoint/2010/main" val="20695215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strips(down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iterate type="lt">
                                    <p:tmPct val="10000"/>
                                  </p:iterate>
                                  <p:childTnLst>
                                    <p:set>
                                      <p:cBhvr>
                                        <p:cTn id="11" dur="1" fill="hold">
                                          <p:stCondLst>
                                            <p:cond delay="0"/>
                                          </p:stCondLst>
                                        </p:cTn>
                                        <p:tgtEl>
                                          <p:spTgt spid="13"/>
                                        </p:tgtEl>
                                        <p:attrNameLst>
                                          <p:attrName>style.visibility</p:attrName>
                                        </p:attrNameLst>
                                      </p:cBhvr>
                                      <p:to>
                                        <p:strVal val="visible"/>
                                      </p:to>
                                    </p:set>
                                    <p:animEffect transition="in" filter="strips(down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iterate type="lt">
                                    <p:tmPct val="10000"/>
                                  </p:iterate>
                                  <p:childTnLst>
                                    <p:set>
                                      <p:cBhvr>
                                        <p:cTn id="16" dur="1" fill="hold">
                                          <p:stCondLst>
                                            <p:cond delay="0"/>
                                          </p:stCondLst>
                                        </p:cTn>
                                        <p:tgtEl>
                                          <p:spTgt spid="2"/>
                                        </p:tgtEl>
                                        <p:attrNameLst>
                                          <p:attrName>style.visibility</p:attrName>
                                        </p:attrNameLst>
                                      </p:cBhvr>
                                      <p:to>
                                        <p:strVal val="visible"/>
                                      </p:to>
                                    </p:set>
                                    <p:animEffect transition="in" filter="strips(down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3232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3"/>
                </p:tgtEl>
              </p:cMediaNode>
            </p:video>
            <p:seq concurrent="1" nextAc="seek">
              <p:cTn id="23" restart="whenNotActive" fill="hold" evtFilter="cancelBubble" nodeType="interactiveSeq">
                <p:stCondLst>
                  <p:cond evt="onClick" delay="0">
                    <p:tgtEl>
                      <p:spTgt spid="3"/>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3"/>
                                        </p:tgtEl>
                                      </p:cBhvr>
                                    </p:cmd>
                                  </p:childTnLst>
                                </p:cTn>
                              </p:par>
                            </p:childTnLst>
                          </p:cTn>
                        </p:par>
                      </p:childTnLst>
                    </p:cTn>
                  </p:par>
                </p:childTnLst>
              </p:cTn>
              <p:nextCondLst>
                <p:cond evt="onClick" delay="0">
                  <p:tgtEl>
                    <p:spTgt spid="3"/>
                  </p:tgtEl>
                </p:cond>
              </p:nextCondLst>
            </p:seq>
          </p:childTnLst>
        </p:cTn>
      </p:par>
    </p:tnLst>
    <p:bldLst>
      <p:bldP spid="2" grpId="0"/>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1043B-8F17-3F3B-18B8-DC75E6C7579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3F3AA9D-1253-8A62-172F-7B01E94835DE}"/>
              </a:ext>
            </a:extLst>
          </p:cNvPr>
          <p:cNvSpPr txBox="1"/>
          <p:nvPr/>
        </p:nvSpPr>
        <p:spPr>
          <a:xfrm>
            <a:off x="1140108" y="845389"/>
            <a:ext cx="9184991" cy="830997"/>
          </a:xfrm>
          <a:prstGeom prst="rect">
            <a:avLst/>
          </a:prstGeom>
          <a:noFill/>
        </p:spPr>
        <p:txBody>
          <a:bodyPr wrap="square" rtlCol="0">
            <a:spAutoFit/>
          </a:bodyPr>
          <a:lstStyle/>
          <a:p>
            <a:r>
              <a:rPr lang="en-US" sz="4800" b="1" dirty="0">
                <a:solidFill>
                  <a:srgbClr val="F0EA00"/>
                </a:solidFill>
                <a:latin typeface="LM Roman 10" panose="00000500000000000000" pitchFamily="50" charset="0"/>
              </a:rPr>
              <a:t>Navigating the Ethical Maze</a:t>
            </a:r>
            <a:endParaRPr lang="en-ID" sz="4800" b="1" dirty="0">
              <a:solidFill>
                <a:srgbClr val="F0EA00"/>
              </a:solidFill>
              <a:latin typeface="LM Roman 10" panose="00000500000000000000" pitchFamily="50" charset="0"/>
            </a:endParaRPr>
          </a:p>
        </p:txBody>
      </p:sp>
      <p:sp>
        <p:nvSpPr>
          <p:cNvPr id="3" name="TextBox 2">
            <a:extLst>
              <a:ext uri="{FF2B5EF4-FFF2-40B4-BE49-F238E27FC236}">
                <a16:creationId xmlns:a16="http://schemas.microsoft.com/office/drawing/2014/main" id="{316418EA-2A41-820B-6D8A-677F4DAB71D1}"/>
              </a:ext>
            </a:extLst>
          </p:cNvPr>
          <p:cNvSpPr txBox="1"/>
          <p:nvPr/>
        </p:nvSpPr>
        <p:spPr>
          <a:xfrm>
            <a:off x="1140107" y="1550045"/>
            <a:ext cx="9911786" cy="400110"/>
          </a:xfrm>
          <a:prstGeom prst="rect">
            <a:avLst/>
          </a:prstGeom>
          <a:noFill/>
        </p:spPr>
        <p:txBody>
          <a:bodyPr wrap="square" rtlCol="0">
            <a:spAutoFit/>
          </a:bodyPr>
          <a:lstStyle/>
          <a:p>
            <a:r>
              <a:rPr lang="en-US" sz="2000" b="1" dirty="0">
                <a:solidFill>
                  <a:srgbClr val="00B0F0"/>
                </a:solidFill>
                <a:latin typeface="LM Roman 10" panose="00000500000000000000" pitchFamily="50" charset="0"/>
              </a:rPr>
              <a:t>To navigate the ethical maze of AI, several strategies are crucial</a:t>
            </a:r>
            <a:endParaRPr lang="en-ID" sz="2000" b="1" dirty="0">
              <a:solidFill>
                <a:srgbClr val="00B0F0"/>
              </a:solidFill>
              <a:latin typeface="LM Roman 10" panose="00000500000000000000" pitchFamily="50" charset="0"/>
            </a:endParaRPr>
          </a:p>
        </p:txBody>
      </p:sp>
      <p:sp>
        <p:nvSpPr>
          <p:cNvPr id="5" name="TextBox 4">
            <a:extLst>
              <a:ext uri="{FF2B5EF4-FFF2-40B4-BE49-F238E27FC236}">
                <a16:creationId xmlns:a16="http://schemas.microsoft.com/office/drawing/2014/main" id="{686CB977-B77D-E1DE-ECF0-5534F6843C59}"/>
              </a:ext>
            </a:extLst>
          </p:cNvPr>
          <p:cNvSpPr txBox="1"/>
          <p:nvPr/>
        </p:nvSpPr>
        <p:spPr>
          <a:xfrm>
            <a:off x="1140108" y="1950155"/>
            <a:ext cx="10089868" cy="4200637"/>
          </a:xfrm>
          <a:prstGeom prst="rect">
            <a:avLst/>
          </a:prstGeom>
          <a:noFill/>
        </p:spPr>
        <p:txBody>
          <a:bodyPr wrap="square" rtlCol="0">
            <a:spAutoFit/>
          </a:bodyPr>
          <a:lstStyle/>
          <a:p>
            <a:pPr>
              <a:lnSpc>
                <a:spcPct val="150000"/>
              </a:lnSpc>
            </a:pPr>
            <a:r>
              <a:rPr lang="en-US" b="1" i="1" dirty="0">
                <a:latin typeface="LM Roman 10" panose="00000500000000000000" pitchFamily="50" charset="0"/>
              </a:rPr>
              <a:t>1. </a:t>
            </a:r>
            <a:r>
              <a:rPr lang="en-US" b="1" i="1" dirty="0">
                <a:solidFill>
                  <a:srgbClr val="FF66FF"/>
                </a:solidFill>
                <a:latin typeface="LM Roman 10" panose="00000500000000000000" pitchFamily="50" charset="0"/>
              </a:rPr>
              <a:t>Transparency</a:t>
            </a:r>
            <a:r>
              <a:rPr lang="en-US" b="1" i="1" dirty="0">
                <a:latin typeface="LM Roman 10" panose="00000500000000000000" pitchFamily="50" charset="0"/>
              </a:rPr>
              <a:t> </a:t>
            </a:r>
            <a:r>
              <a:rPr lang="en-US" b="1" dirty="0">
                <a:latin typeface="LM Roman 10" panose="00000500000000000000" pitchFamily="50" charset="0"/>
              </a:rPr>
              <a:t>: Developers and organizations must be transparent about the data sources and algorithms they use, enabling oversight and accountability.</a:t>
            </a:r>
          </a:p>
          <a:p>
            <a:pPr>
              <a:lnSpc>
                <a:spcPct val="150000"/>
              </a:lnSpc>
            </a:pPr>
            <a:r>
              <a:rPr lang="en-US" b="1" dirty="0">
                <a:latin typeface="LM Roman 10" panose="00000500000000000000" pitchFamily="50" charset="0"/>
              </a:rPr>
              <a:t>2. </a:t>
            </a:r>
            <a:r>
              <a:rPr lang="en-US" b="1" i="1" dirty="0">
                <a:solidFill>
                  <a:srgbClr val="FF66FF"/>
                </a:solidFill>
                <a:latin typeface="LM Roman 10" panose="00000500000000000000" pitchFamily="50" charset="0"/>
              </a:rPr>
              <a:t>Diverse Representation </a:t>
            </a:r>
            <a:r>
              <a:rPr lang="en-US" b="1" dirty="0">
                <a:latin typeface="LM Roman 10" panose="00000500000000000000" pitchFamily="50" charset="0"/>
              </a:rPr>
              <a:t>: The AI community should prioritize diversity in its workforce to mitigate bias in algorithms and enhance ethical decision-making.</a:t>
            </a:r>
          </a:p>
          <a:p>
            <a:pPr>
              <a:lnSpc>
                <a:spcPct val="150000"/>
              </a:lnSpc>
            </a:pPr>
            <a:r>
              <a:rPr lang="en-US" b="1" dirty="0">
                <a:latin typeface="LM Roman 10" panose="00000500000000000000" pitchFamily="50" charset="0"/>
              </a:rPr>
              <a:t>3. </a:t>
            </a:r>
            <a:r>
              <a:rPr lang="en-US" b="1" i="1" dirty="0">
                <a:solidFill>
                  <a:srgbClr val="FF66FF"/>
                </a:solidFill>
                <a:latin typeface="LM Roman 10" panose="00000500000000000000" pitchFamily="50" charset="0"/>
              </a:rPr>
              <a:t>Ethical Frameworks </a:t>
            </a:r>
            <a:r>
              <a:rPr lang="en-US" b="1" dirty="0">
                <a:latin typeface="LM Roman 10" panose="00000500000000000000" pitchFamily="50" charset="0"/>
              </a:rPr>
              <a:t>: Developing and implementing ethical frameworks and guidelines for AI development and deployment is essential.</a:t>
            </a:r>
          </a:p>
          <a:p>
            <a:pPr>
              <a:lnSpc>
                <a:spcPct val="150000"/>
              </a:lnSpc>
            </a:pPr>
            <a:r>
              <a:rPr lang="en-US" b="1" dirty="0">
                <a:latin typeface="LM Roman 10" panose="00000500000000000000" pitchFamily="50" charset="0"/>
              </a:rPr>
              <a:t>4. </a:t>
            </a:r>
            <a:r>
              <a:rPr lang="en-US" b="1" i="1" dirty="0">
                <a:solidFill>
                  <a:srgbClr val="FF66FF"/>
                </a:solidFill>
                <a:latin typeface="LM Roman 10" panose="00000500000000000000" pitchFamily="50" charset="0"/>
              </a:rPr>
              <a:t>Regulation </a:t>
            </a:r>
            <a:r>
              <a:rPr lang="en-US" b="1" dirty="0">
                <a:latin typeface="LM Roman 10" panose="00000500000000000000" pitchFamily="50" charset="0"/>
              </a:rPr>
              <a:t>: Governments and regulatory bodies must enact and enforce laws to protect privacy, guard against discrimination, and ensure accountability.</a:t>
            </a:r>
          </a:p>
          <a:p>
            <a:pPr>
              <a:lnSpc>
                <a:spcPct val="150000"/>
              </a:lnSpc>
            </a:pPr>
            <a:r>
              <a:rPr lang="en-US" b="1" dirty="0">
                <a:latin typeface="LM Roman 10" panose="00000500000000000000" pitchFamily="50" charset="0"/>
              </a:rPr>
              <a:t>5. </a:t>
            </a:r>
            <a:r>
              <a:rPr lang="en-US" b="1" i="1" dirty="0">
                <a:solidFill>
                  <a:srgbClr val="FF66FF"/>
                </a:solidFill>
                <a:latin typeface="LM Roman 10" panose="00000500000000000000" pitchFamily="50" charset="0"/>
              </a:rPr>
              <a:t>Education and Awareness </a:t>
            </a:r>
            <a:r>
              <a:rPr lang="en-US" b="1" dirty="0">
                <a:latin typeface="LM Roman 10" panose="00000500000000000000" pitchFamily="50" charset="0"/>
              </a:rPr>
              <a:t>: Raising public awareness and educating individuals about AI's ethical implications will empower society to make informed decisions.</a:t>
            </a:r>
            <a:endParaRPr lang="en-ID" b="1" dirty="0">
              <a:latin typeface="LM Roman 10" panose="00000500000000000000" pitchFamily="50" charset="0"/>
            </a:endParaRPr>
          </a:p>
        </p:txBody>
      </p:sp>
    </p:spTree>
    <p:extLst>
      <p:ext uri="{BB962C8B-B14F-4D97-AF65-F5344CB8AC3E}">
        <p14:creationId xmlns:p14="http://schemas.microsoft.com/office/powerpoint/2010/main" val="27887230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iterate type="lt">
                                    <p:tmPct val="10000"/>
                                  </p:iterate>
                                  <p:childTnLst>
                                    <p:set>
                                      <p:cBhvr>
                                        <p:cTn id="11" dur="1" fill="hold">
                                          <p:stCondLst>
                                            <p:cond delay="0"/>
                                          </p:stCondLst>
                                        </p:cTn>
                                        <p:tgtEl>
                                          <p:spTgt spid="3"/>
                                        </p:tgtEl>
                                        <p:attrNameLst>
                                          <p:attrName>style.visibility</p:attrName>
                                        </p:attrNameLst>
                                      </p:cBhvr>
                                      <p:to>
                                        <p:strVal val="visible"/>
                                      </p:to>
                                    </p:set>
                                    <p:animEffect transition="in" filter="strips(down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764C8-3788-8797-39F3-ABFAA56EE74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F82091D-9235-4D82-9B36-826B93FFFD7A}"/>
              </a:ext>
            </a:extLst>
          </p:cNvPr>
          <p:cNvSpPr txBox="1"/>
          <p:nvPr/>
        </p:nvSpPr>
        <p:spPr>
          <a:xfrm>
            <a:off x="1140108" y="845389"/>
            <a:ext cx="9184991" cy="830997"/>
          </a:xfrm>
          <a:prstGeom prst="rect">
            <a:avLst/>
          </a:prstGeom>
          <a:noFill/>
        </p:spPr>
        <p:txBody>
          <a:bodyPr wrap="square" rtlCol="0">
            <a:spAutoFit/>
          </a:bodyPr>
          <a:lstStyle/>
          <a:p>
            <a:r>
              <a:rPr lang="en-US" sz="4800" b="1" dirty="0">
                <a:solidFill>
                  <a:srgbClr val="F0EA00"/>
                </a:solidFill>
                <a:latin typeface="LM Roman 10" panose="00000500000000000000" pitchFamily="50" charset="0"/>
              </a:rPr>
              <a:t>The Human-AI Partnership</a:t>
            </a:r>
            <a:endParaRPr lang="en-ID" sz="4800" b="1" dirty="0">
              <a:solidFill>
                <a:srgbClr val="F0EA00"/>
              </a:solidFill>
              <a:latin typeface="LM Roman 10" panose="00000500000000000000" pitchFamily="50" charset="0"/>
            </a:endParaRPr>
          </a:p>
        </p:txBody>
      </p:sp>
      <p:sp>
        <p:nvSpPr>
          <p:cNvPr id="3" name="TextBox 2">
            <a:extLst>
              <a:ext uri="{FF2B5EF4-FFF2-40B4-BE49-F238E27FC236}">
                <a16:creationId xmlns:a16="http://schemas.microsoft.com/office/drawing/2014/main" id="{8B896BAB-22F6-2678-5FF0-8DA3A4B7CDF2}"/>
              </a:ext>
            </a:extLst>
          </p:cNvPr>
          <p:cNvSpPr txBox="1"/>
          <p:nvPr/>
        </p:nvSpPr>
        <p:spPr>
          <a:xfrm>
            <a:off x="1140107" y="1550045"/>
            <a:ext cx="9911786" cy="400110"/>
          </a:xfrm>
          <a:prstGeom prst="rect">
            <a:avLst/>
          </a:prstGeom>
          <a:noFill/>
        </p:spPr>
        <p:txBody>
          <a:bodyPr wrap="square" rtlCol="0">
            <a:spAutoFit/>
          </a:bodyPr>
          <a:lstStyle/>
          <a:p>
            <a:r>
              <a:rPr lang="en-US" sz="2000" b="1" dirty="0">
                <a:solidFill>
                  <a:srgbClr val="00B0F0"/>
                </a:solidFill>
                <a:latin typeface="LM Roman 10" panose="00000500000000000000" pitchFamily="50" charset="0"/>
              </a:rPr>
              <a:t>Rather than fearing or rejecting AI</a:t>
            </a:r>
            <a:endParaRPr lang="en-ID" sz="2000" b="1" dirty="0">
              <a:solidFill>
                <a:srgbClr val="00B0F0"/>
              </a:solidFill>
              <a:latin typeface="LM Roman 10" panose="00000500000000000000" pitchFamily="50" charset="0"/>
            </a:endParaRPr>
          </a:p>
        </p:txBody>
      </p:sp>
      <p:sp>
        <p:nvSpPr>
          <p:cNvPr id="5" name="TextBox 4">
            <a:extLst>
              <a:ext uri="{FF2B5EF4-FFF2-40B4-BE49-F238E27FC236}">
                <a16:creationId xmlns:a16="http://schemas.microsoft.com/office/drawing/2014/main" id="{F9B47BB2-7C34-93F0-A6D3-BC095A97C0CB}"/>
              </a:ext>
            </a:extLst>
          </p:cNvPr>
          <p:cNvSpPr txBox="1"/>
          <p:nvPr/>
        </p:nvSpPr>
        <p:spPr>
          <a:xfrm>
            <a:off x="1140107" y="2045405"/>
            <a:ext cx="10089868" cy="1708673"/>
          </a:xfrm>
          <a:prstGeom prst="rect">
            <a:avLst/>
          </a:prstGeom>
          <a:noFill/>
        </p:spPr>
        <p:txBody>
          <a:bodyPr wrap="square" rtlCol="0">
            <a:spAutoFit/>
          </a:bodyPr>
          <a:lstStyle/>
          <a:p>
            <a:pPr algn="ctr">
              <a:lnSpc>
                <a:spcPct val="150000"/>
              </a:lnSpc>
            </a:pPr>
            <a:r>
              <a:rPr lang="en-US" b="1" i="1" dirty="0">
                <a:latin typeface="LM Roman 10" panose="00000500000000000000" pitchFamily="50" charset="0"/>
              </a:rPr>
              <a:t> society should </a:t>
            </a:r>
            <a:r>
              <a:rPr lang="en-US" b="1" i="1" u="sng" dirty="0">
                <a:solidFill>
                  <a:schemeClr val="accent1"/>
                </a:solidFill>
                <a:latin typeface="LM Roman 10" panose="00000500000000000000" pitchFamily="50" charset="0"/>
              </a:rPr>
              <a:t>aim for a harmonious human-AI partnership</a:t>
            </a:r>
            <a:r>
              <a:rPr lang="en-US" b="1" i="1" dirty="0">
                <a:latin typeface="LM Roman 10" panose="00000500000000000000" pitchFamily="50" charset="0"/>
              </a:rPr>
              <a:t>. This partnership involves using AI as a tool that complements human capabilities, allowing us to make more informed decisions and solve complex problems. Furthermore, it necessitates human intervention in AI processes to ensure ethical conduct.</a:t>
            </a:r>
            <a:endParaRPr lang="en-ID" b="1" dirty="0">
              <a:latin typeface="LM Roman 10" panose="00000500000000000000" pitchFamily="50" charset="0"/>
            </a:endParaRPr>
          </a:p>
        </p:txBody>
      </p:sp>
    </p:spTree>
    <p:extLst>
      <p:ext uri="{BB962C8B-B14F-4D97-AF65-F5344CB8AC3E}">
        <p14:creationId xmlns:p14="http://schemas.microsoft.com/office/powerpoint/2010/main" val="33570597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iterate type="lt">
                                    <p:tmPct val="10000"/>
                                  </p:iterate>
                                  <p:childTnLst>
                                    <p:set>
                                      <p:cBhvr>
                                        <p:cTn id="11" dur="1" fill="hold">
                                          <p:stCondLst>
                                            <p:cond delay="0"/>
                                          </p:stCondLst>
                                        </p:cTn>
                                        <p:tgtEl>
                                          <p:spTgt spid="3"/>
                                        </p:tgtEl>
                                        <p:attrNameLst>
                                          <p:attrName>style.visibility</p:attrName>
                                        </p:attrNameLst>
                                      </p:cBhvr>
                                      <p:to>
                                        <p:strVal val="visible"/>
                                      </p:to>
                                    </p:set>
                                    <p:animEffect transition="in" filter="strips(down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Effect transition="in" filter="strips(downLef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BA547-A70E-F91B-B1EA-B436BCDFC39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51CBABC-29DE-0EDD-1734-11BC40526685}"/>
              </a:ext>
            </a:extLst>
          </p:cNvPr>
          <p:cNvSpPr txBox="1"/>
          <p:nvPr/>
        </p:nvSpPr>
        <p:spPr>
          <a:xfrm>
            <a:off x="1140108" y="845389"/>
            <a:ext cx="9184991" cy="830997"/>
          </a:xfrm>
          <a:prstGeom prst="rect">
            <a:avLst/>
          </a:prstGeom>
          <a:noFill/>
        </p:spPr>
        <p:txBody>
          <a:bodyPr wrap="square" rtlCol="0">
            <a:spAutoFit/>
          </a:bodyPr>
          <a:lstStyle/>
          <a:p>
            <a:r>
              <a:rPr lang="en-US" sz="4800" b="1" dirty="0">
                <a:solidFill>
                  <a:srgbClr val="F0EA00"/>
                </a:solidFill>
                <a:latin typeface="LM Roman 10" panose="00000500000000000000" pitchFamily="50" charset="0"/>
              </a:rPr>
              <a:t>Contemplation</a:t>
            </a:r>
            <a:endParaRPr lang="en-ID" sz="4800" b="1" dirty="0">
              <a:solidFill>
                <a:srgbClr val="F0EA00"/>
              </a:solidFill>
              <a:latin typeface="LM Roman 10" panose="00000500000000000000" pitchFamily="50" charset="0"/>
            </a:endParaRPr>
          </a:p>
        </p:txBody>
      </p:sp>
      <p:sp>
        <p:nvSpPr>
          <p:cNvPr id="3" name="TextBox 2">
            <a:extLst>
              <a:ext uri="{FF2B5EF4-FFF2-40B4-BE49-F238E27FC236}">
                <a16:creationId xmlns:a16="http://schemas.microsoft.com/office/drawing/2014/main" id="{06E6A3D4-881E-5900-BEB5-15B8D57CB797}"/>
              </a:ext>
            </a:extLst>
          </p:cNvPr>
          <p:cNvSpPr txBox="1"/>
          <p:nvPr/>
        </p:nvSpPr>
        <p:spPr>
          <a:xfrm>
            <a:off x="1140107" y="1550045"/>
            <a:ext cx="9911786" cy="707886"/>
          </a:xfrm>
          <a:prstGeom prst="rect">
            <a:avLst/>
          </a:prstGeom>
          <a:noFill/>
        </p:spPr>
        <p:txBody>
          <a:bodyPr wrap="square" rtlCol="0">
            <a:spAutoFit/>
          </a:bodyPr>
          <a:lstStyle/>
          <a:p>
            <a:r>
              <a:rPr lang="en-US" sz="2000" b="1" dirty="0">
                <a:solidFill>
                  <a:srgbClr val="00B0F0"/>
                </a:solidFill>
                <a:latin typeface="LM Roman 10" panose="00000500000000000000" pitchFamily="50" charset="0"/>
              </a:rPr>
              <a:t>The rise of AI represents one of the most significant technological advancements in human history</a:t>
            </a:r>
            <a:endParaRPr lang="en-ID" sz="2000" b="1" dirty="0">
              <a:solidFill>
                <a:srgbClr val="00B0F0"/>
              </a:solidFill>
              <a:latin typeface="LM Roman 10" panose="00000500000000000000" pitchFamily="50" charset="0"/>
            </a:endParaRPr>
          </a:p>
        </p:txBody>
      </p:sp>
      <p:sp>
        <p:nvSpPr>
          <p:cNvPr id="5" name="TextBox 4">
            <a:extLst>
              <a:ext uri="{FF2B5EF4-FFF2-40B4-BE49-F238E27FC236}">
                <a16:creationId xmlns:a16="http://schemas.microsoft.com/office/drawing/2014/main" id="{FB0B5D27-5241-910A-E13C-2B8A44969453}"/>
              </a:ext>
            </a:extLst>
          </p:cNvPr>
          <p:cNvSpPr txBox="1"/>
          <p:nvPr/>
        </p:nvSpPr>
        <p:spPr>
          <a:xfrm>
            <a:off x="1140107" y="2381042"/>
            <a:ext cx="10089868" cy="3369640"/>
          </a:xfrm>
          <a:prstGeom prst="rect">
            <a:avLst/>
          </a:prstGeom>
          <a:noFill/>
        </p:spPr>
        <p:txBody>
          <a:bodyPr wrap="square" rtlCol="0">
            <a:spAutoFit/>
          </a:bodyPr>
          <a:lstStyle/>
          <a:p>
            <a:pPr>
              <a:lnSpc>
                <a:spcPct val="150000"/>
              </a:lnSpc>
            </a:pPr>
            <a:r>
              <a:rPr lang="en-US" b="1" dirty="0">
                <a:latin typeface="LM Roman 10" panose="00000500000000000000" pitchFamily="50" charset="0"/>
              </a:rPr>
              <a:t>with the potential to revolutionize countless aspects of our lives. However, the ethical challenges it poses cannot be ignored. Navigating the ethical implications of AI is not a solitary endeavor but a collective responsibility that involves governments, corporations, developers, and individuals. By fostering transparency, diversity, and ethical guidelines, we can steer AI toward a future that respects our values and aligns with our moral compass in this increasingly digital age. The ethical considerations surrounding AI are, and will continue to be, a defining aspect of our technological journey.</a:t>
            </a:r>
            <a:endParaRPr lang="en-ID" b="1" dirty="0">
              <a:latin typeface="LM Roman 10" panose="00000500000000000000" pitchFamily="50" charset="0"/>
            </a:endParaRPr>
          </a:p>
        </p:txBody>
      </p:sp>
    </p:spTree>
    <p:extLst>
      <p:ext uri="{BB962C8B-B14F-4D97-AF65-F5344CB8AC3E}">
        <p14:creationId xmlns:p14="http://schemas.microsoft.com/office/powerpoint/2010/main" val="16414179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iterate type="lt">
                                    <p:tmPct val="10000"/>
                                  </p:iterate>
                                  <p:childTnLst>
                                    <p:set>
                                      <p:cBhvr>
                                        <p:cTn id="11" dur="1" fill="hold">
                                          <p:stCondLst>
                                            <p:cond delay="0"/>
                                          </p:stCondLst>
                                        </p:cTn>
                                        <p:tgtEl>
                                          <p:spTgt spid="3"/>
                                        </p:tgtEl>
                                        <p:attrNameLst>
                                          <p:attrName>style.visibility</p:attrName>
                                        </p:attrNameLst>
                                      </p:cBhvr>
                                      <p:to>
                                        <p:strVal val="visible"/>
                                      </p:to>
                                    </p:set>
                                    <p:animEffect transition="in" filter="strips(down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Effect transition="in" filter="strips(downLef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643A07-D088-F5D0-D660-A195529429A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B89658A-F53E-05E3-40B1-801EC8257BB7}"/>
              </a:ext>
            </a:extLst>
          </p:cNvPr>
          <p:cNvSpPr txBox="1"/>
          <p:nvPr/>
        </p:nvSpPr>
        <p:spPr>
          <a:xfrm>
            <a:off x="1140108" y="845389"/>
            <a:ext cx="9184991" cy="830997"/>
          </a:xfrm>
          <a:prstGeom prst="rect">
            <a:avLst/>
          </a:prstGeom>
          <a:noFill/>
        </p:spPr>
        <p:txBody>
          <a:bodyPr wrap="square" rtlCol="0">
            <a:spAutoFit/>
          </a:bodyPr>
          <a:lstStyle/>
          <a:p>
            <a:r>
              <a:rPr lang="en-US" sz="4800" b="1" dirty="0">
                <a:solidFill>
                  <a:srgbClr val="F0EA00"/>
                </a:solidFill>
                <a:latin typeface="LM Roman 10" panose="00000500000000000000" pitchFamily="50" charset="0"/>
              </a:rPr>
              <a:t>Thanks </a:t>
            </a:r>
            <a:r>
              <a:rPr lang="en-US" sz="4800" b="1" dirty="0">
                <a:solidFill>
                  <a:srgbClr val="F0EA00"/>
                </a:solidFill>
                <a:latin typeface="LM Roman 10" panose="00000500000000000000" pitchFamily="50" charset="0"/>
                <a:sym typeface="Wingdings" panose="05000000000000000000" pitchFamily="2" charset="2"/>
              </a:rPr>
              <a:t> </a:t>
            </a:r>
            <a:endParaRPr lang="en-ID" sz="4800" b="1" dirty="0">
              <a:solidFill>
                <a:srgbClr val="F0EA00"/>
              </a:solidFill>
              <a:latin typeface="LM Roman 10" panose="00000500000000000000" pitchFamily="50" charset="0"/>
            </a:endParaRPr>
          </a:p>
        </p:txBody>
      </p:sp>
      <p:sp>
        <p:nvSpPr>
          <p:cNvPr id="2" name="TextBox 1">
            <a:extLst>
              <a:ext uri="{FF2B5EF4-FFF2-40B4-BE49-F238E27FC236}">
                <a16:creationId xmlns:a16="http://schemas.microsoft.com/office/drawing/2014/main" id="{84609D32-2744-14DD-810D-85555FF48C64}"/>
              </a:ext>
            </a:extLst>
          </p:cNvPr>
          <p:cNvSpPr txBox="1"/>
          <p:nvPr/>
        </p:nvSpPr>
        <p:spPr>
          <a:xfrm>
            <a:off x="1140107" y="2381042"/>
            <a:ext cx="10089868" cy="1707647"/>
          </a:xfrm>
          <a:prstGeom prst="rect">
            <a:avLst/>
          </a:prstGeom>
          <a:noFill/>
        </p:spPr>
        <p:txBody>
          <a:bodyPr wrap="square" rtlCol="0">
            <a:spAutoFit/>
          </a:bodyPr>
          <a:lstStyle/>
          <a:p>
            <a:pPr>
              <a:lnSpc>
                <a:spcPct val="150000"/>
              </a:lnSpc>
            </a:pPr>
            <a:r>
              <a:rPr lang="en-US" b="1" u="sng" dirty="0" err="1">
                <a:latin typeface="LM Roman 10" panose="00000500000000000000" pitchFamily="50" charset="0"/>
              </a:rPr>
              <a:t>Refferences</a:t>
            </a:r>
            <a:r>
              <a:rPr lang="en-US" b="1" u="sng" dirty="0">
                <a:latin typeface="LM Roman 10" panose="00000500000000000000" pitchFamily="50" charset="0"/>
              </a:rPr>
              <a:t> : </a:t>
            </a:r>
          </a:p>
          <a:p>
            <a:pPr marL="285750" indent="-285750">
              <a:lnSpc>
                <a:spcPct val="150000"/>
              </a:lnSpc>
              <a:buFont typeface="Arial" panose="020B0604020202020204" pitchFamily="34" charset="0"/>
              <a:buChar char="•"/>
            </a:pPr>
            <a:r>
              <a:rPr lang="en-ID" b="1" dirty="0">
                <a:latin typeface="LM Roman 10" panose="00000500000000000000" pitchFamily="50" charset="0"/>
                <a:hlinkClick r:id="rId2"/>
              </a:rPr>
              <a:t>https://</a:t>
            </a:r>
            <a:r>
              <a:rPr lang="en-ID" b="1" dirty="0" err="1">
                <a:latin typeface="LM Roman 10" panose="00000500000000000000" pitchFamily="50" charset="0"/>
                <a:hlinkClick r:id="rId2"/>
              </a:rPr>
              <a:t>www.firstgulfsolutions.com</a:t>
            </a:r>
            <a:r>
              <a:rPr lang="en-ID" b="1" dirty="0">
                <a:latin typeface="LM Roman 10" panose="00000500000000000000" pitchFamily="50" charset="0"/>
                <a:hlinkClick r:id="rId2"/>
              </a:rPr>
              <a:t>/</a:t>
            </a:r>
            <a:endParaRPr lang="en-ID" b="1" dirty="0">
              <a:latin typeface="LM Roman 10" panose="00000500000000000000" pitchFamily="50" charset="0"/>
            </a:endParaRPr>
          </a:p>
          <a:p>
            <a:pPr marL="285750" indent="-285750">
              <a:lnSpc>
                <a:spcPct val="150000"/>
              </a:lnSpc>
              <a:buFont typeface="Arial" panose="020B0604020202020204" pitchFamily="34" charset="0"/>
              <a:buChar char="•"/>
            </a:pPr>
            <a:r>
              <a:rPr lang="en-ID" b="1" dirty="0">
                <a:latin typeface="LM Roman 10" panose="00000500000000000000" pitchFamily="50" charset="0"/>
                <a:hlinkClick r:id="rId3"/>
              </a:rPr>
              <a:t>https://</a:t>
            </a:r>
            <a:r>
              <a:rPr lang="en-ID" b="1" dirty="0" err="1">
                <a:latin typeface="LM Roman 10" panose="00000500000000000000" pitchFamily="50" charset="0"/>
                <a:hlinkClick r:id="rId3"/>
              </a:rPr>
              <a:t>seo.ai</a:t>
            </a:r>
            <a:r>
              <a:rPr lang="en-ID" b="1" dirty="0">
                <a:latin typeface="LM Roman 10" panose="00000500000000000000" pitchFamily="50" charset="0"/>
                <a:hlinkClick r:id="rId3"/>
              </a:rPr>
              <a:t>/blog/</a:t>
            </a:r>
            <a:endParaRPr lang="en-ID" b="1" dirty="0">
              <a:latin typeface="LM Roman 10" panose="00000500000000000000" pitchFamily="50" charset="0"/>
            </a:endParaRPr>
          </a:p>
          <a:p>
            <a:pPr marL="285750" indent="-285750">
              <a:lnSpc>
                <a:spcPct val="150000"/>
              </a:lnSpc>
              <a:buFont typeface="Arial" panose="020B0604020202020204" pitchFamily="34" charset="0"/>
              <a:buChar char="•"/>
            </a:pPr>
            <a:r>
              <a:rPr lang="en-ID" b="1" dirty="0">
                <a:latin typeface="LM Roman 10" panose="00000500000000000000" pitchFamily="50" charset="0"/>
                <a:hlinkClick r:id="rId4"/>
              </a:rPr>
              <a:t>https://</a:t>
            </a:r>
            <a:r>
              <a:rPr lang="en-ID" b="1" dirty="0" err="1">
                <a:latin typeface="LM Roman 10" panose="00000500000000000000" pitchFamily="50" charset="0"/>
                <a:hlinkClick r:id="rId4"/>
              </a:rPr>
              <a:t>www.nexford.edu</a:t>
            </a:r>
            <a:r>
              <a:rPr lang="en-ID" b="1" dirty="0">
                <a:latin typeface="LM Roman 10" panose="00000500000000000000" pitchFamily="50" charset="0"/>
                <a:hlinkClick r:id="rId4"/>
              </a:rPr>
              <a:t>/insights/</a:t>
            </a:r>
            <a:endParaRPr lang="en-ID" b="1" dirty="0">
              <a:latin typeface="LM Roman 10" panose="00000500000000000000" pitchFamily="50" charset="0"/>
            </a:endParaRPr>
          </a:p>
        </p:txBody>
      </p:sp>
    </p:spTree>
    <p:extLst>
      <p:ext uri="{BB962C8B-B14F-4D97-AF65-F5344CB8AC3E}">
        <p14:creationId xmlns:p14="http://schemas.microsoft.com/office/powerpoint/2010/main" val="8125107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5D2377E-499C-AF15-DF22-85BB11BA48BD}"/>
              </a:ext>
            </a:extLst>
          </p:cNvPr>
          <p:cNvSpPr txBox="1"/>
          <p:nvPr/>
        </p:nvSpPr>
        <p:spPr>
          <a:xfrm>
            <a:off x="1140108" y="845389"/>
            <a:ext cx="9184991" cy="830997"/>
          </a:xfrm>
          <a:prstGeom prst="rect">
            <a:avLst/>
          </a:prstGeom>
          <a:noFill/>
        </p:spPr>
        <p:txBody>
          <a:bodyPr wrap="square" rtlCol="0">
            <a:spAutoFit/>
          </a:bodyPr>
          <a:lstStyle/>
          <a:p>
            <a:r>
              <a:rPr lang="en-US" sz="4800" b="1" dirty="0" err="1">
                <a:solidFill>
                  <a:srgbClr val="F0EA00"/>
                </a:solidFill>
                <a:latin typeface="LM Roman 10" panose="00000500000000000000" pitchFamily="50" charset="0"/>
              </a:rPr>
              <a:t>A.I</a:t>
            </a:r>
            <a:r>
              <a:rPr lang="en-US" sz="4800" b="1" dirty="0">
                <a:solidFill>
                  <a:srgbClr val="F0EA00"/>
                </a:solidFill>
                <a:latin typeface="LM Roman 10" panose="00000500000000000000" pitchFamily="50" charset="0"/>
              </a:rPr>
              <a:t> as a Great Transformer</a:t>
            </a:r>
            <a:endParaRPr lang="en-ID" sz="4800" b="1" dirty="0">
              <a:solidFill>
                <a:srgbClr val="F0EA00"/>
              </a:solidFill>
              <a:latin typeface="LM Roman 10" panose="00000500000000000000" pitchFamily="50" charset="0"/>
            </a:endParaRPr>
          </a:p>
        </p:txBody>
      </p:sp>
      <p:sp>
        <p:nvSpPr>
          <p:cNvPr id="3" name="TextBox 2">
            <a:extLst>
              <a:ext uri="{FF2B5EF4-FFF2-40B4-BE49-F238E27FC236}">
                <a16:creationId xmlns:a16="http://schemas.microsoft.com/office/drawing/2014/main" id="{27598212-A38D-5517-42F2-1118A4D372FC}"/>
              </a:ext>
            </a:extLst>
          </p:cNvPr>
          <p:cNvSpPr txBox="1"/>
          <p:nvPr/>
        </p:nvSpPr>
        <p:spPr>
          <a:xfrm>
            <a:off x="1140106" y="1516039"/>
            <a:ext cx="9911786" cy="707886"/>
          </a:xfrm>
          <a:prstGeom prst="rect">
            <a:avLst/>
          </a:prstGeom>
          <a:noFill/>
        </p:spPr>
        <p:txBody>
          <a:bodyPr wrap="square" rtlCol="0">
            <a:spAutoFit/>
          </a:bodyPr>
          <a:lstStyle/>
          <a:p>
            <a:r>
              <a:rPr lang="en-US" sz="2000" b="1" dirty="0">
                <a:solidFill>
                  <a:srgbClr val="FF66FF"/>
                </a:solidFill>
                <a:latin typeface="LM Roman 10" panose="00000500000000000000" pitchFamily="50" charset="0"/>
              </a:rPr>
              <a:t>Artificial Intelligence (AI) has rapidly advanced in recent years, transforming various aspects of our lives.</a:t>
            </a:r>
            <a:endParaRPr lang="en-ID" sz="2000" b="1" dirty="0">
              <a:solidFill>
                <a:srgbClr val="FF66FF"/>
              </a:solidFill>
              <a:latin typeface="LM Roman 10" panose="00000500000000000000" pitchFamily="50" charset="0"/>
            </a:endParaRPr>
          </a:p>
        </p:txBody>
      </p:sp>
      <p:sp>
        <p:nvSpPr>
          <p:cNvPr id="5" name="TextBox 4">
            <a:extLst>
              <a:ext uri="{FF2B5EF4-FFF2-40B4-BE49-F238E27FC236}">
                <a16:creationId xmlns:a16="http://schemas.microsoft.com/office/drawing/2014/main" id="{853785D6-C099-3FD7-BDC5-E786899F60E4}"/>
              </a:ext>
            </a:extLst>
          </p:cNvPr>
          <p:cNvSpPr txBox="1"/>
          <p:nvPr/>
        </p:nvSpPr>
        <p:spPr>
          <a:xfrm>
            <a:off x="1140106" y="2223925"/>
            <a:ext cx="5603593" cy="4200637"/>
          </a:xfrm>
          <a:prstGeom prst="rect">
            <a:avLst/>
          </a:prstGeom>
          <a:noFill/>
        </p:spPr>
        <p:txBody>
          <a:bodyPr wrap="square" rtlCol="0">
            <a:spAutoFit/>
          </a:bodyPr>
          <a:lstStyle/>
          <a:p>
            <a:pPr>
              <a:lnSpc>
                <a:spcPct val="150000"/>
              </a:lnSpc>
            </a:pPr>
            <a:r>
              <a:rPr lang="en-US" b="1" dirty="0">
                <a:latin typeface="LM Roman 10" panose="00000500000000000000" pitchFamily="50" charset="0"/>
              </a:rPr>
              <a:t>From autonomous vehicles to personalized shopping recommendations, AI is shaping the way we work, communicate, and even think. However, with great technological power comes great responsibility, and the ethical implications of AI are a critical concern in the digital age. This essay explores the ethical challenges posed by AI and the imperative for society to navigate a moral compass in this brave new world.</a:t>
            </a:r>
            <a:endParaRPr lang="en-ID" b="1" dirty="0">
              <a:latin typeface="LM Roman 10" panose="00000500000000000000" pitchFamily="50" charset="0"/>
            </a:endParaRPr>
          </a:p>
        </p:txBody>
      </p:sp>
      <p:pic>
        <p:nvPicPr>
          <p:cNvPr id="2050" name="Picture 2">
            <a:extLst>
              <a:ext uri="{FF2B5EF4-FFF2-40B4-BE49-F238E27FC236}">
                <a16:creationId xmlns:a16="http://schemas.microsoft.com/office/drawing/2014/main" id="{CB62A481-8FF7-7758-EAC8-05F5CC54E2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6150" y="2401117"/>
            <a:ext cx="3648075" cy="364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62528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12" fill="hold" grpId="0" nodeType="clickEffect">
                                  <p:stCondLst>
                                    <p:cond delay="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strips(downLeft)">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12" fill="hold" grpId="0" nodeType="clickEffect">
                                  <p:stCondLst>
                                    <p:cond delay="0"/>
                                  </p:stCondLst>
                                  <p:iterate type="lt">
                                    <p:tmPct val="10000"/>
                                  </p:iterate>
                                  <p:childTnLst>
                                    <p:set>
                                      <p:cBhvr>
                                        <p:cTn id="17" dur="1" fill="hold">
                                          <p:stCondLst>
                                            <p:cond delay="0"/>
                                          </p:stCondLst>
                                        </p:cTn>
                                        <p:tgtEl>
                                          <p:spTgt spid="5"/>
                                        </p:tgtEl>
                                        <p:attrNameLst>
                                          <p:attrName>style.visibility</p:attrName>
                                        </p:attrNameLst>
                                      </p:cBhvr>
                                      <p:to>
                                        <p:strVal val="visible"/>
                                      </p:to>
                                    </p:set>
                                    <p:animEffect transition="in" filter="strips(downLeft)">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050"/>
                                        </p:tgtEl>
                                        <p:attrNameLst>
                                          <p:attrName>style.visibility</p:attrName>
                                        </p:attrNameLst>
                                      </p:cBhvr>
                                      <p:to>
                                        <p:strVal val="visible"/>
                                      </p:to>
                                    </p:set>
                                    <p:anim calcmode="lin" valueType="num">
                                      <p:cBhvr additive="base">
                                        <p:cTn id="23" dur="500" fill="hold"/>
                                        <p:tgtEl>
                                          <p:spTgt spid="2050"/>
                                        </p:tgtEl>
                                        <p:attrNameLst>
                                          <p:attrName>ppt_x</p:attrName>
                                        </p:attrNameLst>
                                      </p:cBhvr>
                                      <p:tavLst>
                                        <p:tav tm="0">
                                          <p:val>
                                            <p:strVal val="#ppt_x"/>
                                          </p:val>
                                        </p:tav>
                                        <p:tav tm="100000">
                                          <p:val>
                                            <p:strVal val="#ppt_x"/>
                                          </p:val>
                                        </p:tav>
                                      </p:tavLst>
                                    </p:anim>
                                    <p:anim calcmode="lin" valueType="num">
                                      <p:cBhvr additive="base">
                                        <p:cTn id="24"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33A4B-AF28-CE0D-B461-4206225CA9C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14F911E-3027-7BB6-9E5F-B97BBADA1E49}"/>
              </a:ext>
            </a:extLst>
          </p:cNvPr>
          <p:cNvSpPr txBox="1"/>
          <p:nvPr/>
        </p:nvSpPr>
        <p:spPr>
          <a:xfrm>
            <a:off x="1140108" y="845389"/>
            <a:ext cx="9184991" cy="830997"/>
          </a:xfrm>
          <a:prstGeom prst="rect">
            <a:avLst/>
          </a:prstGeom>
          <a:noFill/>
        </p:spPr>
        <p:txBody>
          <a:bodyPr wrap="square" rtlCol="0">
            <a:spAutoFit/>
          </a:bodyPr>
          <a:lstStyle/>
          <a:p>
            <a:r>
              <a:rPr lang="en-US" sz="4800" b="1" dirty="0">
                <a:solidFill>
                  <a:srgbClr val="F0EA00"/>
                </a:solidFill>
                <a:latin typeface="LM Roman 10" panose="00000500000000000000" pitchFamily="50" charset="0"/>
              </a:rPr>
              <a:t>AI's Potential and Perils</a:t>
            </a:r>
            <a:endParaRPr lang="en-ID" sz="4800" b="1" dirty="0">
              <a:solidFill>
                <a:srgbClr val="F0EA00"/>
              </a:solidFill>
              <a:latin typeface="LM Roman 10" panose="00000500000000000000" pitchFamily="50" charset="0"/>
            </a:endParaRPr>
          </a:p>
        </p:txBody>
      </p:sp>
      <p:sp>
        <p:nvSpPr>
          <p:cNvPr id="3" name="TextBox 2">
            <a:extLst>
              <a:ext uri="{FF2B5EF4-FFF2-40B4-BE49-F238E27FC236}">
                <a16:creationId xmlns:a16="http://schemas.microsoft.com/office/drawing/2014/main" id="{B67BF8C6-59E4-948B-32CE-7391F3DD2DCE}"/>
              </a:ext>
            </a:extLst>
          </p:cNvPr>
          <p:cNvSpPr txBox="1"/>
          <p:nvPr/>
        </p:nvSpPr>
        <p:spPr>
          <a:xfrm>
            <a:off x="1140106" y="1516039"/>
            <a:ext cx="9911786" cy="707886"/>
          </a:xfrm>
          <a:prstGeom prst="rect">
            <a:avLst/>
          </a:prstGeom>
          <a:noFill/>
        </p:spPr>
        <p:txBody>
          <a:bodyPr wrap="square" rtlCol="0">
            <a:spAutoFit/>
          </a:bodyPr>
          <a:lstStyle/>
          <a:p>
            <a:r>
              <a:rPr lang="en-US" sz="2000" b="1" dirty="0">
                <a:solidFill>
                  <a:srgbClr val="00B0F0"/>
                </a:solidFill>
                <a:latin typeface="LM Roman 10" panose="00000500000000000000" pitchFamily="50" charset="0"/>
              </a:rPr>
              <a:t>AI offers unparalleled potential for improving efficiency, making decisions based on data-driven insights, and addressing complex societal issues.</a:t>
            </a:r>
            <a:endParaRPr lang="en-ID" sz="2000" b="1" dirty="0">
              <a:solidFill>
                <a:srgbClr val="00B0F0"/>
              </a:solidFill>
              <a:latin typeface="LM Roman 10" panose="00000500000000000000" pitchFamily="50" charset="0"/>
            </a:endParaRPr>
          </a:p>
        </p:txBody>
      </p:sp>
      <p:pic>
        <p:nvPicPr>
          <p:cNvPr id="6" name="Picture 5">
            <a:extLst>
              <a:ext uri="{FF2B5EF4-FFF2-40B4-BE49-F238E27FC236}">
                <a16:creationId xmlns:a16="http://schemas.microsoft.com/office/drawing/2014/main" id="{9D688A26-FAA6-6F04-2D4B-5815E11537E0}"/>
              </a:ext>
            </a:extLst>
          </p:cNvPr>
          <p:cNvPicPr>
            <a:picLocks noChangeAspect="1"/>
          </p:cNvPicPr>
          <p:nvPr/>
        </p:nvPicPr>
        <p:blipFill>
          <a:blip r:embed="rId2"/>
          <a:stretch>
            <a:fillRect/>
          </a:stretch>
        </p:blipFill>
        <p:spPr>
          <a:xfrm>
            <a:off x="3505497" y="2531702"/>
            <a:ext cx="6019503" cy="3849274"/>
          </a:xfrm>
          <a:prstGeom prst="rect">
            <a:avLst/>
          </a:prstGeom>
        </p:spPr>
      </p:pic>
    </p:spTree>
    <p:extLst>
      <p:ext uri="{BB962C8B-B14F-4D97-AF65-F5344CB8AC3E}">
        <p14:creationId xmlns:p14="http://schemas.microsoft.com/office/powerpoint/2010/main" val="41048189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iterate type="lt">
                                    <p:tmPct val="10000"/>
                                  </p:iterate>
                                  <p:childTnLst>
                                    <p:set>
                                      <p:cBhvr>
                                        <p:cTn id="11" dur="1" fill="hold">
                                          <p:stCondLst>
                                            <p:cond delay="0"/>
                                          </p:stCondLst>
                                        </p:cTn>
                                        <p:tgtEl>
                                          <p:spTgt spid="3"/>
                                        </p:tgtEl>
                                        <p:attrNameLst>
                                          <p:attrName>style.visibility</p:attrName>
                                        </p:attrNameLst>
                                      </p:cBhvr>
                                      <p:to>
                                        <p:strVal val="visible"/>
                                      </p:to>
                                    </p:set>
                                    <p:animEffect transition="in" filter="strips(down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1000" fill="hold"/>
                                        <p:tgtEl>
                                          <p:spTgt spid="6"/>
                                        </p:tgtEl>
                                        <p:attrNameLst>
                                          <p:attrName>ppt_w</p:attrName>
                                        </p:attrNameLst>
                                      </p:cBhvr>
                                      <p:tavLst>
                                        <p:tav tm="0">
                                          <p:val>
                                            <p:fltVal val="0"/>
                                          </p:val>
                                        </p:tav>
                                        <p:tav tm="100000">
                                          <p:val>
                                            <p:strVal val="#ppt_w"/>
                                          </p:val>
                                        </p:tav>
                                      </p:tavLst>
                                    </p:anim>
                                    <p:anim calcmode="lin" valueType="num">
                                      <p:cBhvr>
                                        <p:cTn id="18" dur="1000" fill="hold"/>
                                        <p:tgtEl>
                                          <p:spTgt spid="6"/>
                                        </p:tgtEl>
                                        <p:attrNameLst>
                                          <p:attrName>ppt_h</p:attrName>
                                        </p:attrNameLst>
                                      </p:cBhvr>
                                      <p:tavLst>
                                        <p:tav tm="0">
                                          <p:val>
                                            <p:fltVal val="0"/>
                                          </p:val>
                                        </p:tav>
                                        <p:tav tm="100000">
                                          <p:val>
                                            <p:strVal val="#ppt_h"/>
                                          </p:val>
                                        </p:tav>
                                      </p:tavLst>
                                    </p:anim>
                                    <p:anim calcmode="lin" valueType="num">
                                      <p:cBhvr>
                                        <p:cTn id="19" dur="1000" fill="hold"/>
                                        <p:tgtEl>
                                          <p:spTgt spid="6"/>
                                        </p:tgtEl>
                                        <p:attrNameLst>
                                          <p:attrName>style.rotation</p:attrName>
                                        </p:attrNameLst>
                                      </p:cBhvr>
                                      <p:tavLst>
                                        <p:tav tm="0">
                                          <p:val>
                                            <p:fltVal val="90"/>
                                          </p:val>
                                        </p:tav>
                                        <p:tav tm="100000">
                                          <p:val>
                                            <p:fltVal val="0"/>
                                          </p:val>
                                        </p:tav>
                                      </p:tavLst>
                                    </p:anim>
                                    <p:animEffect transition="in" filter="fade">
                                      <p:cBhvr>
                                        <p:cTn id="2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EDC1EE-D488-AF13-EC98-25006CC1FD2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37AA051-B3DA-5C4B-C840-8682C1D85C1E}"/>
              </a:ext>
            </a:extLst>
          </p:cNvPr>
          <p:cNvSpPr txBox="1"/>
          <p:nvPr/>
        </p:nvSpPr>
        <p:spPr>
          <a:xfrm>
            <a:off x="1140108" y="845389"/>
            <a:ext cx="9184991" cy="830997"/>
          </a:xfrm>
          <a:prstGeom prst="rect">
            <a:avLst/>
          </a:prstGeom>
          <a:noFill/>
        </p:spPr>
        <p:txBody>
          <a:bodyPr wrap="square" rtlCol="0">
            <a:spAutoFit/>
          </a:bodyPr>
          <a:lstStyle/>
          <a:p>
            <a:r>
              <a:rPr lang="en-US" sz="4800" b="1" dirty="0">
                <a:solidFill>
                  <a:srgbClr val="F0EA00"/>
                </a:solidFill>
                <a:latin typeface="LM Roman 10" panose="00000500000000000000" pitchFamily="50" charset="0"/>
              </a:rPr>
              <a:t>AI's Potential and Perils</a:t>
            </a:r>
            <a:endParaRPr lang="en-ID" sz="4800" b="1" dirty="0">
              <a:solidFill>
                <a:srgbClr val="F0EA00"/>
              </a:solidFill>
              <a:latin typeface="LM Roman 10" panose="00000500000000000000" pitchFamily="50" charset="0"/>
            </a:endParaRPr>
          </a:p>
        </p:txBody>
      </p:sp>
      <p:sp>
        <p:nvSpPr>
          <p:cNvPr id="3" name="TextBox 2">
            <a:extLst>
              <a:ext uri="{FF2B5EF4-FFF2-40B4-BE49-F238E27FC236}">
                <a16:creationId xmlns:a16="http://schemas.microsoft.com/office/drawing/2014/main" id="{B9F97613-3E4D-19EB-ACFD-65136A97632E}"/>
              </a:ext>
            </a:extLst>
          </p:cNvPr>
          <p:cNvSpPr txBox="1"/>
          <p:nvPr/>
        </p:nvSpPr>
        <p:spPr>
          <a:xfrm>
            <a:off x="1140106" y="1516039"/>
            <a:ext cx="9911786" cy="400110"/>
          </a:xfrm>
          <a:prstGeom prst="rect">
            <a:avLst/>
          </a:prstGeom>
          <a:noFill/>
        </p:spPr>
        <p:txBody>
          <a:bodyPr wrap="square" rtlCol="0">
            <a:spAutoFit/>
          </a:bodyPr>
          <a:lstStyle/>
          <a:p>
            <a:r>
              <a:rPr lang="en-US" sz="2000" b="1" dirty="0">
                <a:solidFill>
                  <a:srgbClr val="00B0F0"/>
                </a:solidFill>
                <a:latin typeface="LM Roman 10" panose="00000500000000000000" pitchFamily="50" charset="0"/>
              </a:rPr>
              <a:t>Yet, its rapid deployment raises a host of ethical concerns:</a:t>
            </a:r>
            <a:endParaRPr lang="en-ID" sz="2000" b="1" dirty="0">
              <a:solidFill>
                <a:srgbClr val="00B0F0"/>
              </a:solidFill>
              <a:latin typeface="LM Roman 10" panose="00000500000000000000" pitchFamily="50" charset="0"/>
            </a:endParaRPr>
          </a:p>
        </p:txBody>
      </p:sp>
      <p:sp>
        <p:nvSpPr>
          <p:cNvPr id="2" name="TextBox 1">
            <a:extLst>
              <a:ext uri="{FF2B5EF4-FFF2-40B4-BE49-F238E27FC236}">
                <a16:creationId xmlns:a16="http://schemas.microsoft.com/office/drawing/2014/main" id="{CA39AA0D-AC97-718E-AB4D-4AE648620393}"/>
              </a:ext>
            </a:extLst>
          </p:cNvPr>
          <p:cNvSpPr txBox="1"/>
          <p:nvPr/>
        </p:nvSpPr>
        <p:spPr>
          <a:xfrm>
            <a:off x="1140106" y="1916149"/>
            <a:ext cx="5603593" cy="2123145"/>
          </a:xfrm>
          <a:prstGeom prst="rect">
            <a:avLst/>
          </a:prstGeom>
          <a:noFill/>
        </p:spPr>
        <p:txBody>
          <a:bodyPr wrap="square" rtlCol="0">
            <a:spAutoFit/>
          </a:bodyPr>
          <a:lstStyle/>
          <a:p>
            <a:pPr marL="342900" indent="-342900" algn="just">
              <a:lnSpc>
                <a:spcPct val="150000"/>
              </a:lnSpc>
              <a:buAutoNum type="arabicParenR"/>
            </a:pPr>
            <a:r>
              <a:rPr lang="en-US" b="1" dirty="0">
                <a:solidFill>
                  <a:srgbClr val="00B050"/>
                </a:solidFill>
                <a:latin typeface="LM Roman 10" panose="00000500000000000000" pitchFamily="50" charset="0"/>
              </a:rPr>
              <a:t>Bias and </a:t>
            </a:r>
            <a:r>
              <a:rPr lang="en-US" b="1" dirty="0" err="1">
                <a:solidFill>
                  <a:srgbClr val="00B050"/>
                </a:solidFill>
                <a:latin typeface="LM Roman 10" panose="00000500000000000000" pitchFamily="50" charset="0"/>
              </a:rPr>
              <a:t>Discrimation</a:t>
            </a:r>
            <a:endParaRPr lang="en-US" b="1" dirty="0">
              <a:solidFill>
                <a:srgbClr val="00B050"/>
              </a:solidFill>
              <a:latin typeface="LM Roman 10" panose="00000500000000000000" pitchFamily="50" charset="0"/>
            </a:endParaRPr>
          </a:p>
          <a:p>
            <a:pPr>
              <a:lnSpc>
                <a:spcPct val="150000"/>
              </a:lnSpc>
            </a:pPr>
            <a:r>
              <a:rPr lang="en-US" b="1" dirty="0">
                <a:latin typeface="LM Roman 10" panose="00000500000000000000" pitchFamily="50" charset="0"/>
              </a:rPr>
              <a:t>AI algorithms can inadvertently perpetuate and amplify human biases present in training data. This can lead to discrimination in areas like hiring, lending, and law enforcement.</a:t>
            </a:r>
            <a:endParaRPr lang="en-ID" b="1" dirty="0">
              <a:latin typeface="LM Roman 10" panose="00000500000000000000" pitchFamily="50" charset="0"/>
            </a:endParaRPr>
          </a:p>
        </p:txBody>
      </p:sp>
      <p:pic>
        <p:nvPicPr>
          <p:cNvPr id="3074" name="Picture 2" descr="Research shows AI is often biased. Here's how to make algorithms work for  all of us | World Economic Forum">
            <a:extLst>
              <a:ext uri="{FF2B5EF4-FFF2-40B4-BE49-F238E27FC236}">
                <a16:creationId xmlns:a16="http://schemas.microsoft.com/office/drawing/2014/main" id="{A8B142E3-50B9-F80A-650B-72D991ED0E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3699" y="2076497"/>
            <a:ext cx="5105401" cy="2590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12347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iterate type="lt">
                                    <p:tmPct val="10000"/>
                                  </p:iterate>
                                  <p:childTnLst>
                                    <p:set>
                                      <p:cBhvr>
                                        <p:cTn id="11" dur="1" fill="hold">
                                          <p:stCondLst>
                                            <p:cond delay="0"/>
                                          </p:stCondLst>
                                        </p:cTn>
                                        <p:tgtEl>
                                          <p:spTgt spid="3"/>
                                        </p:tgtEl>
                                        <p:attrNameLst>
                                          <p:attrName>style.visibility</p:attrName>
                                        </p:attrNameLst>
                                      </p:cBhvr>
                                      <p:to>
                                        <p:strVal val="visible"/>
                                      </p:to>
                                    </p:set>
                                    <p:animEffect transition="in" filter="strips(down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iterate type="lt">
                                    <p:tmPct val="10000"/>
                                  </p:iterate>
                                  <p:childTnLst>
                                    <p:set>
                                      <p:cBhvr>
                                        <p:cTn id="16" dur="1" fill="hold">
                                          <p:stCondLst>
                                            <p:cond delay="0"/>
                                          </p:stCondLst>
                                        </p:cTn>
                                        <p:tgtEl>
                                          <p:spTgt spid="2"/>
                                        </p:tgtEl>
                                        <p:attrNameLst>
                                          <p:attrName>style.visibility</p:attrName>
                                        </p:attrNameLst>
                                      </p:cBhvr>
                                      <p:to>
                                        <p:strVal val="visible"/>
                                      </p:to>
                                    </p:set>
                                    <p:animEffect transition="in" filter="strips(down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074"/>
                                        </p:tgtEl>
                                        <p:attrNameLst>
                                          <p:attrName>style.visibility</p:attrName>
                                        </p:attrNameLst>
                                      </p:cBhvr>
                                      <p:to>
                                        <p:strVal val="visible"/>
                                      </p:to>
                                    </p:set>
                                    <p:animEffect transition="in" filter="wipe(down)">
                                      <p:cBhvr>
                                        <p:cTn id="22"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FB76F-E7FF-7640-8940-3BEC6F00B87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B9C8854-F0FD-D176-BE96-09076C9ABECD}"/>
              </a:ext>
            </a:extLst>
          </p:cNvPr>
          <p:cNvSpPr txBox="1"/>
          <p:nvPr/>
        </p:nvSpPr>
        <p:spPr>
          <a:xfrm>
            <a:off x="6340756" y="1916149"/>
            <a:ext cx="5603593" cy="2538644"/>
          </a:xfrm>
          <a:prstGeom prst="rect">
            <a:avLst/>
          </a:prstGeom>
          <a:noFill/>
        </p:spPr>
        <p:txBody>
          <a:bodyPr wrap="square" rtlCol="0">
            <a:spAutoFit/>
          </a:bodyPr>
          <a:lstStyle/>
          <a:p>
            <a:pPr>
              <a:lnSpc>
                <a:spcPct val="150000"/>
              </a:lnSpc>
            </a:pPr>
            <a:r>
              <a:rPr lang="en-US" b="1" dirty="0">
                <a:solidFill>
                  <a:srgbClr val="00B050"/>
                </a:solidFill>
                <a:latin typeface="LM Roman 10" panose="00000500000000000000" pitchFamily="50" charset="0"/>
              </a:rPr>
              <a:t>2) Privacy</a:t>
            </a:r>
          </a:p>
          <a:p>
            <a:pPr>
              <a:lnSpc>
                <a:spcPct val="150000"/>
              </a:lnSpc>
            </a:pPr>
            <a:r>
              <a:rPr lang="en-US" b="1" dirty="0">
                <a:latin typeface="LM Roman 10" panose="00000500000000000000" pitchFamily="50" charset="0"/>
              </a:rPr>
              <a:t>AI can process and analyze vast amounts of personal data, potentially infringing on individual privacy. The rise of facial recognition technology has ignited debates about the right to privacy in public spaces..</a:t>
            </a:r>
            <a:endParaRPr lang="en-ID" b="1" dirty="0">
              <a:latin typeface="LM Roman 10" panose="00000500000000000000" pitchFamily="50" charset="0"/>
            </a:endParaRPr>
          </a:p>
        </p:txBody>
      </p:sp>
      <p:pic>
        <p:nvPicPr>
          <p:cNvPr id="6" name="Picture 5">
            <a:extLst>
              <a:ext uri="{FF2B5EF4-FFF2-40B4-BE49-F238E27FC236}">
                <a16:creationId xmlns:a16="http://schemas.microsoft.com/office/drawing/2014/main" id="{6C124BE0-AF7A-170E-A1E3-0A3F9C6AAE01}"/>
              </a:ext>
            </a:extLst>
          </p:cNvPr>
          <p:cNvPicPr>
            <a:picLocks noChangeAspect="1"/>
          </p:cNvPicPr>
          <p:nvPr/>
        </p:nvPicPr>
        <p:blipFill>
          <a:blip r:embed="rId3"/>
          <a:stretch>
            <a:fillRect/>
          </a:stretch>
        </p:blipFill>
        <p:spPr>
          <a:xfrm>
            <a:off x="1266329" y="1990529"/>
            <a:ext cx="4344987" cy="1628971"/>
          </a:xfrm>
          <a:prstGeom prst="rect">
            <a:avLst/>
          </a:prstGeom>
        </p:spPr>
      </p:pic>
      <p:pic>
        <p:nvPicPr>
          <p:cNvPr id="4098" name="Picture 2">
            <a:extLst>
              <a:ext uri="{FF2B5EF4-FFF2-40B4-BE49-F238E27FC236}">
                <a16:creationId xmlns:a16="http://schemas.microsoft.com/office/drawing/2014/main" id="{9CE7A044-0CD5-E7AB-BF00-4061A0401B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6329" y="3693880"/>
            <a:ext cx="4344987" cy="265043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115C209-8B37-F523-F571-1E30CC666F4B}"/>
              </a:ext>
            </a:extLst>
          </p:cNvPr>
          <p:cNvSpPr txBox="1"/>
          <p:nvPr/>
        </p:nvSpPr>
        <p:spPr>
          <a:xfrm>
            <a:off x="1140108" y="845389"/>
            <a:ext cx="9184991" cy="830997"/>
          </a:xfrm>
          <a:prstGeom prst="rect">
            <a:avLst/>
          </a:prstGeom>
          <a:noFill/>
        </p:spPr>
        <p:txBody>
          <a:bodyPr wrap="square" rtlCol="0">
            <a:spAutoFit/>
          </a:bodyPr>
          <a:lstStyle/>
          <a:p>
            <a:r>
              <a:rPr lang="en-US" sz="4800" b="1" dirty="0">
                <a:solidFill>
                  <a:srgbClr val="F0EA00"/>
                </a:solidFill>
                <a:latin typeface="LM Roman 10" panose="00000500000000000000" pitchFamily="50" charset="0"/>
              </a:rPr>
              <a:t>AI's Potential and Perils</a:t>
            </a:r>
            <a:endParaRPr lang="en-ID" sz="4800" b="1" dirty="0">
              <a:solidFill>
                <a:srgbClr val="F0EA00"/>
              </a:solidFill>
              <a:latin typeface="LM Roman 10" panose="00000500000000000000" pitchFamily="50" charset="0"/>
            </a:endParaRPr>
          </a:p>
        </p:txBody>
      </p:sp>
      <p:sp>
        <p:nvSpPr>
          <p:cNvPr id="10" name="TextBox 9">
            <a:extLst>
              <a:ext uri="{FF2B5EF4-FFF2-40B4-BE49-F238E27FC236}">
                <a16:creationId xmlns:a16="http://schemas.microsoft.com/office/drawing/2014/main" id="{2F4107D4-8EE8-B39C-8134-587A69B61E15}"/>
              </a:ext>
            </a:extLst>
          </p:cNvPr>
          <p:cNvSpPr txBox="1"/>
          <p:nvPr/>
        </p:nvSpPr>
        <p:spPr>
          <a:xfrm>
            <a:off x="1140106" y="1516039"/>
            <a:ext cx="9911786" cy="400110"/>
          </a:xfrm>
          <a:prstGeom prst="rect">
            <a:avLst/>
          </a:prstGeom>
          <a:noFill/>
        </p:spPr>
        <p:txBody>
          <a:bodyPr wrap="square" rtlCol="0">
            <a:spAutoFit/>
          </a:bodyPr>
          <a:lstStyle/>
          <a:p>
            <a:r>
              <a:rPr lang="en-US" sz="2000" b="1" dirty="0">
                <a:solidFill>
                  <a:srgbClr val="00B0F0"/>
                </a:solidFill>
                <a:latin typeface="LM Roman 10" panose="00000500000000000000" pitchFamily="50" charset="0"/>
              </a:rPr>
              <a:t>Yet, its rapid deployment raises a host of ethical concerns:</a:t>
            </a:r>
            <a:endParaRPr lang="en-ID" sz="2000" b="1" dirty="0">
              <a:solidFill>
                <a:srgbClr val="00B0F0"/>
              </a:solidFill>
              <a:latin typeface="LM Roman 10" panose="00000500000000000000" pitchFamily="50" charset="0"/>
            </a:endParaRPr>
          </a:p>
        </p:txBody>
      </p:sp>
    </p:spTree>
    <p:extLst>
      <p:ext uri="{BB962C8B-B14F-4D97-AF65-F5344CB8AC3E}">
        <p14:creationId xmlns:p14="http://schemas.microsoft.com/office/powerpoint/2010/main" val="3338957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Effect transition="in" filter="strips(down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Effect transition="in" filter="strips(down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nodeType="withEffect">
                                  <p:stCondLst>
                                    <p:cond delay="0"/>
                                  </p:stCondLst>
                                  <p:childTnLst>
                                    <p:set>
                                      <p:cBhvr>
                                        <p:cTn id="21" dur="1" fill="hold">
                                          <p:stCondLst>
                                            <p:cond delay="0"/>
                                          </p:stCondLst>
                                        </p:cTn>
                                        <p:tgtEl>
                                          <p:spTgt spid="4098"/>
                                        </p:tgtEl>
                                        <p:attrNameLst>
                                          <p:attrName>style.visibility</p:attrName>
                                        </p:attrNameLst>
                                      </p:cBhvr>
                                      <p:to>
                                        <p:strVal val="visible"/>
                                      </p:to>
                                    </p:set>
                                    <p:anim calcmode="lin" valueType="num">
                                      <p:cBhvr>
                                        <p:cTn id="22" dur="500" fill="hold"/>
                                        <p:tgtEl>
                                          <p:spTgt spid="4098"/>
                                        </p:tgtEl>
                                        <p:attrNameLst>
                                          <p:attrName>ppt_w</p:attrName>
                                        </p:attrNameLst>
                                      </p:cBhvr>
                                      <p:tavLst>
                                        <p:tav tm="0">
                                          <p:val>
                                            <p:fltVal val="0"/>
                                          </p:val>
                                        </p:tav>
                                        <p:tav tm="100000">
                                          <p:val>
                                            <p:strVal val="#ppt_w"/>
                                          </p:val>
                                        </p:tav>
                                      </p:tavLst>
                                    </p:anim>
                                    <p:anim calcmode="lin" valueType="num">
                                      <p:cBhvr>
                                        <p:cTn id="23" dur="500" fill="hold"/>
                                        <p:tgtEl>
                                          <p:spTgt spid="4098"/>
                                        </p:tgtEl>
                                        <p:attrNameLst>
                                          <p:attrName>ppt_h</p:attrName>
                                        </p:attrNameLst>
                                      </p:cBhvr>
                                      <p:tavLst>
                                        <p:tav tm="0">
                                          <p:val>
                                            <p:fltVal val="0"/>
                                          </p:val>
                                        </p:tav>
                                        <p:tav tm="100000">
                                          <p:val>
                                            <p:strVal val="#ppt_h"/>
                                          </p:val>
                                        </p:tav>
                                      </p:tavLst>
                                    </p:anim>
                                    <p:animEffect transition="in" filter="fade">
                                      <p:cBhvr>
                                        <p:cTn id="24" dur="500"/>
                                        <p:tgtEl>
                                          <p:spTgt spid="4098"/>
                                        </p:tgtEl>
                                      </p:cBhvr>
                                    </p:animEffect>
                                  </p:childTnLst>
                                </p:cTn>
                              </p:par>
                            </p:childTnLst>
                          </p:cTn>
                        </p:par>
                      </p:childTnLst>
                    </p:cTn>
                  </p:par>
                  <p:par>
                    <p:cTn id="25" fill="hold">
                      <p:stCondLst>
                        <p:cond delay="indefinite"/>
                      </p:stCondLst>
                      <p:childTnLst>
                        <p:par>
                          <p:cTn id="26" fill="hold">
                            <p:stCondLst>
                              <p:cond delay="0"/>
                            </p:stCondLst>
                            <p:childTnLst>
                              <p:par>
                                <p:cTn id="27" presetID="18" presetClass="entr" presetSubtype="12" fill="hold" grpId="0" nodeType="clickEffect">
                                  <p:stCondLst>
                                    <p:cond delay="0"/>
                                  </p:stCondLst>
                                  <p:iterate type="lt">
                                    <p:tmPct val="10000"/>
                                  </p:iterate>
                                  <p:childTnLst>
                                    <p:set>
                                      <p:cBhvr>
                                        <p:cTn id="28" dur="1" fill="hold">
                                          <p:stCondLst>
                                            <p:cond delay="0"/>
                                          </p:stCondLst>
                                        </p:cTn>
                                        <p:tgtEl>
                                          <p:spTgt spid="2"/>
                                        </p:tgtEl>
                                        <p:attrNameLst>
                                          <p:attrName>style.visibility</p:attrName>
                                        </p:attrNameLst>
                                      </p:cBhvr>
                                      <p:to>
                                        <p:strVal val="visible"/>
                                      </p:to>
                                    </p:set>
                                    <p:animEffect transition="in" filter="strips(downLeft)">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63D1BD-2ABB-E0D8-1178-C053CF9865D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B224027-46B1-88CE-72C6-97DD6A47DBBD}"/>
              </a:ext>
            </a:extLst>
          </p:cNvPr>
          <p:cNvSpPr txBox="1"/>
          <p:nvPr/>
        </p:nvSpPr>
        <p:spPr>
          <a:xfrm>
            <a:off x="1140107" y="1916149"/>
            <a:ext cx="4081118" cy="3369640"/>
          </a:xfrm>
          <a:prstGeom prst="rect">
            <a:avLst/>
          </a:prstGeom>
          <a:noFill/>
        </p:spPr>
        <p:txBody>
          <a:bodyPr wrap="square" rtlCol="0">
            <a:spAutoFit/>
          </a:bodyPr>
          <a:lstStyle/>
          <a:p>
            <a:pPr algn="just">
              <a:lnSpc>
                <a:spcPct val="150000"/>
              </a:lnSpc>
            </a:pPr>
            <a:r>
              <a:rPr lang="en-US" b="1" dirty="0">
                <a:solidFill>
                  <a:srgbClr val="00B050"/>
                </a:solidFill>
                <a:latin typeface="LM Roman 10" panose="00000500000000000000" pitchFamily="50" charset="0"/>
              </a:rPr>
              <a:t>3) Autonomy and Accountability</a:t>
            </a:r>
          </a:p>
          <a:p>
            <a:pPr algn="just">
              <a:lnSpc>
                <a:spcPct val="150000"/>
              </a:lnSpc>
            </a:pPr>
            <a:r>
              <a:rPr lang="en-US" b="1" dirty="0">
                <a:latin typeface="LM Roman 10" panose="00000500000000000000" pitchFamily="50" charset="0"/>
              </a:rPr>
              <a:t>As AI systems gain autonomy, questions of responsibility and accountability emerge. Who is liable when an autonomous vehicle crashes, or a medical diagnosis goes awry due to an AI recommendation?</a:t>
            </a:r>
            <a:endParaRPr lang="en-US" b="1" dirty="0">
              <a:solidFill>
                <a:srgbClr val="00B050"/>
              </a:solidFill>
              <a:latin typeface="LM Roman 10" panose="00000500000000000000" pitchFamily="50" charset="0"/>
            </a:endParaRPr>
          </a:p>
        </p:txBody>
      </p:sp>
      <p:pic>
        <p:nvPicPr>
          <p:cNvPr id="5" name="8C43D4FE5AFF5D61B2BA1D8EFCCB56A0_video_dashinit">
            <a:hlinkClick r:id="" action="ppaction://media"/>
            <a:extLst>
              <a:ext uri="{FF2B5EF4-FFF2-40B4-BE49-F238E27FC236}">
                <a16:creationId xmlns:a16="http://schemas.microsoft.com/office/drawing/2014/main" id="{CBD68FCC-7E7D-3156-E282-29438F0706F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711267" y="1916149"/>
            <a:ext cx="2518172" cy="4476750"/>
          </a:xfrm>
          <a:prstGeom prst="rect">
            <a:avLst/>
          </a:prstGeom>
        </p:spPr>
      </p:pic>
      <p:sp>
        <p:nvSpPr>
          <p:cNvPr id="6" name="TextBox 5">
            <a:extLst>
              <a:ext uri="{FF2B5EF4-FFF2-40B4-BE49-F238E27FC236}">
                <a16:creationId xmlns:a16="http://schemas.microsoft.com/office/drawing/2014/main" id="{E800FC45-56F0-FBA6-9F4A-9D79FF655E68}"/>
              </a:ext>
            </a:extLst>
          </p:cNvPr>
          <p:cNvSpPr txBox="1"/>
          <p:nvPr/>
        </p:nvSpPr>
        <p:spPr>
          <a:xfrm>
            <a:off x="1140108" y="845389"/>
            <a:ext cx="9184991" cy="830997"/>
          </a:xfrm>
          <a:prstGeom prst="rect">
            <a:avLst/>
          </a:prstGeom>
          <a:noFill/>
        </p:spPr>
        <p:txBody>
          <a:bodyPr wrap="square" rtlCol="0">
            <a:spAutoFit/>
          </a:bodyPr>
          <a:lstStyle/>
          <a:p>
            <a:r>
              <a:rPr lang="en-US" sz="4800" b="1" dirty="0">
                <a:solidFill>
                  <a:srgbClr val="F0EA00"/>
                </a:solidFill>
                <a:latin typeface="LM Roman 10" panose="00000500000000000000" pitchFamily="50" charset="0"/>
              </a:rPr>
              <a:t>AI's Potential and Perils</a:t>
            </a:r>
            <a:endParaRPr lang="en-ID" sz="4800" b="1" dirty="0">
              <a:solidFill>
                <a:srgbClr val="F0EA00"/>
              </a:solidFill>
              <a:latin typeface="LM Roman 10" panose="00000500000000000000" pitchFamily="50" charset="0"/>
            </a:endParaRPr>
          </a:p>
        </p:txBody>
      </p:sp>
      <p:sp>
        <p:nvSpPr>
          <p:cNvPr id="7" name="TextBox 6">
            <a:extLst>
              <a:ext uri="{FF2B5EF4-FFF2-40B4-BE49-F238E27FC236}">
                <a16:creationId xmlns:a16="http://schemas.microsoft.com/office/drawing/2014/main" id="{3C26DD74-9926-456C-1894-5A134848F797}"/>
              </a:ext>
            </a:extLst>
          </p:cNvPr>
          <p:cNvSpPr txBox="1"/>
          <p:nvPr/>
        </p:nvSpPr>
        <p:spPr>
          <a:xfrm>
            <a:off x="1140106" y="1516039"/>
            <a:ext cx="9911786" cy="400110"/>
          </a:xfrm>
          <a:prstGeom prst="rect">
            <a:avLst/>
          </a:prstGeom>
          <a:noFill/>
        </p:spPr>
        <p:txBody>
          <a:bodyPr wrap="square" rtlCol="0">
            <a:spAutoFit/>
          </a:bodyPr>
          <a:lstStyle/>
          <a:p>
            <a:r>
              <a:rPr lang="en-US" sz="2000" b="1" dirty="0">
                <a:solidFill>
                  <a:srgbClr val="00B0F0"/>
                </a:solidFill>
                <a:latin typeface="LM Roman 10" panose="00000500000000000000" pitchFamily="50" charset="0"/>
              </a:rPr>
              <a:t>Yet, its rapid deployment raises a host of ethical concerns:</a:t>
            </a:r>
            <a:endParaRPr lang="en-ID" sz="2000" b="1" dirty="0">
              <a:solidFill>
                <a:srgbClr val="00B0F0"/>
              </a:solidFill>
              <a:latin typeface="LM Roman 10" panose="00000500000000000000" pitchFamily="50" charset="0"/>
            </a:endParaRPr>
          </a:p>
        </p:txBody>
      </p:sp>
    </p:spTree>
    <p:extLst>
      <p:ext uri="{BB962C8B-B14F-4D97-AF65-F5344CB8AC3E}">
        <p14:creationId xmlns:p14="http://schemas.microsoft.com/office/powerpoint/2010/main" val="41779417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797"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8" presetClass="entr" presetSubtype="12" fill="hold" grpId="0" nodeType="clickEffect">
                                  <p:stCondLst>
                                    <p:cond delay="0"/>
                                  </p:stCondLst>
                                  <p:iterate type="lt">
                                    <p:tmPct val="10000"/>
                                  </p:iterate>
                                  <p:childTnLst>
                                    <p:set>
                                      <p:cBhvr>
                                        <p:cTn id="10" dur="1" fill="hold">
                                          <p:stCondLst>
                                            <p:cond delay="0"/>
                                          </p:stCondLst>
                                        </p:cTn>
                                        <p:tgtEl>
                                          <p:spTgt spid="6"/>
                                        </p:tgtEl>
                                        <p:attrNameLst>
                                          <p:attrName>style.visibility</p:attrName>
                                        </p:attrNameLst>
                                      </p:cBhvr>
                                      <p:to>
                                        <p:strVal val="visible"/>
                                      </p:to>
                                    </p:set>
                                    <p:animEffect transition="in" filter="strips(down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8" presetClass="entr" presetSubtype="12" fill="hold" grpId="0" nodeType="clickEffect">
                                  <p:stCondLst>
                                    <p:cond delay="0"/>
                                  </p:stCondLst>
                                  <p:iterate type="lt">
                                    <p:tmPct val="10000"/>
                                  </p:iterate>
                                  <p:childTnLst>
                                    <p:set>
                                      <p:cBhvr>
                                        <p:cTn id="15" dur="1" fill="hold">
                                          <p:stCondLst>
                                            <p:cond delay="0"/>
                                          </p:stCondLst>
                                        </p:cTn>
                                        <p:tgtEl>
                                          <p:spTgt spid="7"/>
                                        </p:tgtEl>
                                        <p:attrNameLst>
                                          <p:attrName>style.visibility</p:attrName>
                                        </p:attrNameLst>
                                      </p:cBhvr>
                                      <p:to>
                                        <p:strVal val="visible"/>
                                      </p:to>
                                    </p:set>
                                    <p:animEffect transition="in" filter="strips(downLeft)">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8" presetClass="entr" presetSubtype="12" fill="hold" grpId="0" nodeType="clickEffect">
                                  <p:stCondLst>
                                    <p:cond delay="0"/>
                                  </p:stCondLst>
                                  <p:iterate type="lt">
                                    <p:tmPct val="10000"/>
                                  </p:iterate>
                                  <p:childTnLst>
                                    <p:set>
                                      <p:cBhvr>
                                        <p:cTn id="20" dur="1" fill="hold">
                                          <p:stCondLst>
                                            <p:cond delay="0"/>
                                          </p:stCondLst>
                                        </p:cTn>
                                        <p:tgtEl>
                                          <p:spTgt spid="2"/>
                                        </p:tgtEl>
                                        <p:attrNameLst>
                                          <p:attrName>style.visibility</p:attrName>
                                        </p:attrNameLst>
                                      </p:cBhvr>
                                      <p:to>
                                        <p:strVal val="visible"/>
                                      </p:to>
                                    </p:set>
                                    <p:animEffect transition="in" filter="strips(downLeft)">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5"/>
                </p:tgtEl>
              </p:cMediaNode>
            </p:video>
            <p:seq concurrent="1" nextAc="seek">
              <p:cTn id="23" restart="whenNotActive" fill="hold" evtFilter="cancelBubble" nodeType="interactiveSeq">
                <p:stCondLst>
                  <p:cond evt="onClick" delay="0">
                    <p:tgtEl>
                      <p:spTgt spid="5"/>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5"/>
                                        </p:tgtEl>
                                      </p:cBhvr>
                                    </p:cmd>
                                  </p:childTnLst>
                                </p:cTn>
                              </p:par>
                            </p:childTnLst>
                          </p:cTn>
                        </p:par>
                      </p:childTnLst>
                    </p:cTn>
                  </p:par>
                </p:childTnLst>
              </p:cTn>
              <p:nextCondLst>
                <p:cond evt="onClick" delay="0">
                  <p:tgtEl>
                    <p:spTgt spid="5"/>
                  </p:tgtEl>
                </p:cond>
              </p:nextCondLst>
            </p:seq>
          </p:childTnLst>
        </p:cTn>
      </p:par>
    </p:tnLst>
    <p:bldLst>
      <p:bldP spid="2" grpId="0"/>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B93F5-BC6A-BCD2-8BD2-B02AEB09520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3542319-E350-A872-A6A5-3FB33611DDE5}"/>
              </a:ext>
            </a:extLst>
          </p:cNvPr>
          <p:cNvSpPr txBox="1"/>
          <p:nvPr/>
        </p:nvSpPr>
        <p:spPr>
          <a:xfrm>
            <a:off x="1140107" y="1916149"/>
            <a:ext cx="2269844" cy="876650"/>
          </a:xfrm>
          <a:prstGeom prst="rect">
            <a:avLst/>
          </a:prstGeom>
          <a:noFill/>
        </p:spPr>
        <p:txBody>
          <a:bodyPr wrap="square" rtlCol="0">
            <a:spAutoFit/>
          </a:bodyPr>
          <a:lstStyle/>
          <a:p>
            <a:pPr algn="just">
              <a:lnSpc>
                <a:spcPct val="150000"/>
              </a:lnSpc>
            </a:pPr>
            <a:r>
              <a:rPr lang="en-US" b="1" dirty="0">
                <a:solidFill>
                  <a:srgbClr val="00B050"/>
                </a:solidFill>
                <a:latin typeface="LM Roman 10" panose="00000500000000000000" pitchFamily="50" charset="0"/>
              </a:rPr>
              <a:t>3) Autonomy and Accountability</a:t>
            </a:r>
          </a:p>
        </p:txBody>
      </p:sp>
      <p:pic>
        <p:nvPicPr>
          <p:cNvPr id="6146" name="Picture 2" descr="Foundations of Responsible AI (Part I) - The Cambridge Handbook of  Responsible Artificial Intelligence">
            <a:extLst>
              <a:ext uri="{FF2B5EF4-FFF2-40B4-BE49-F238E27FC236}">
                <a16:creationId xmlns:a16="http://schemas.microsoft.com/office/drawing/2014/main" id="{EEB4E2F1-EDC7-E19B-607F-C1D0AB872D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1108" y="1834375"/>
            <a:ext cx="4619626" cy="468784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EA8B825-752E-6B93-7273-B0902A87E4AB}"/>
              </a:ext>
            </a:extLst>
          </p:cNvPr>
          <p:cNvSpPr txBox="1"/>
          <p:nvPr/>
        </p:nvSpPr>
        <p:spPr>
          <a:xfrm>
            <a:off x="1140108" y="845389"/>
            <a:ext cx="9184991" cy="830997"/>
          </a:xfrm>
          <a:prstGeom prst="rect">
            <a:avLst/>
          </a:prstGeom>
          <a:noFill/>
        </p:spPr>
        <p:txBody>
          <a:bodyPr wrap="square" rtlCol="0">
            <a:spAutoFit/>
          </a:bodyPr>
          <a:lstStyle/>
          <a:p>
            <a:r>
              <a:rPr lang="en-US" sz="4800" b="1" dirty="0">
                <a:solidFill>
                  <a:srgbClr val="F0EA00"/>
                </a:solidFill>
                <a:latin typeface="LM Roman 10" panose="00000500000000000000" pitchFamily="50" charset="0"/>
              </a:rPr>
              <a:t>AI's Potential and Perils</a:t>
            </a:r>
            <a:endParaRPr lang="en-ID" sz="4800" b="1" dirty="0">
              <a:solidFill>
                <a:srgbClr val="F0EA00"/>
              </a:solidFill>
              <a:latin typeface="LM Roman 10" panose="00000500000000000000" pitchFamily="50" charset="0"/>
            </a:endParaRPr>
          </a:p>
        </p:txBody>
      </p:sp>
      <p:sp>
        <p:nvSpPr>
          <p:cNvPr id="6" name="TextBox 5">
            <a:extLst>
              <a:ext uri="{FF2B5EF4-FFF2-40B4-BE49-F238E27FC236}">
                <a16:creationId xmlns:a16="http://schemas.microsoft.com/office/drawing/2014/main" id="{21F326DA-59E7-CF83-ADA0-21CE2EF30683}"/>
              </a:ext>
            </a:extLst>
          </p:cNvPr>
          <p:cNvSpPr txBox="1"/>
          <p:nvPr/>
        </p:nvSpPr>
        <p:spPr>
          <a:xfrm>
            <a:off x="1140106" y="1516039"/>
            <a:ext cx="9911786" cy="400110"/>
          </a:xfrm>
          <a:prstGeom prst="rect">
            <a:avLst/>
          </a:prstGeom>
          <a:noFill/>
        </p:spPr>
        <p:txBody>
          <a:bodyPr wrap="square" rtlCol="0">
            <a:spAutoFit/>
          </a:bodyPr>
          <a:lstStyle/>
          <a:p>
            <a:r>
              <a:rPr lang="en-US" sz="2000" b="1" dirty="0">
                <a:solidFill>
                  <a:srgbClr val="00B0F0"/>
                </a:solidFill>
                <a:latin typeface="LM Roman 10" panose="00000500000000000000" pitchFamily="50" charset="0"/>
              </a:rPr>
              <a:t>Yet, its rapid deployment raises a host of ethical concerns:</a:t>
            </a:r>
            <a:endParaRPr lang="en-ID" sz="2000" b="1" dirty="0">
              <a:solidFill>
                <a:srgbClr val="00B0F0"/>
              </a:solidFill>
              <a:latin typeface="LM Roman 10" panose="00000500000000000000" pitchFamily="50" charset="0"/>
            </a:endParaRPr>
          </a:p>
        </p:txBody>
      </p:sp>
    </p:spTree>
    <p:extLst>
      <p:ext uri="{BB962C8B-B14F-4D97-AF65-F5344CB8AC3E}">
        <p14:creationId xmlns:p14="http://schemas.microsoft.com/office/powerpoint/2010/main" val="33198004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iterate type="lt">
                                    <p:tmPct val="10000"/>
                                  </p:iterate>
                                  <p:childTnLst>
                                    <p:set>
                                      <p:cBhvr>
                                        <p:cTn id="11" dur="1" fill="hold">
                                          <p:stCondLst>
                                            <p:cond delay="0"/>
                                          </p:stCondLst>
                                        </p:cTn>
                                        <p:tgtEl>
                                          <p:spTgt spid="6"/>
                                        </p:tgtEl>
                                        <p:attrNameLst>
                                          <p:attrName>style.visibility</p:attrName>
                                        </p:attrNameLst>
                                      </p:cBhvr>
                                      <p:to>
                                        <p:strVal val="visible"/>
                                      </p:to>
                                    </p:set>
                                    <p:animEffect transition="in" filter="strips(down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iterate type="lt">
                                    <p:tmPct val="10000"/>
                                  </p:iterate>
                                  <p:childTnLst>
                                    <p:set>
                                      <p:cBhvr>
                                        <p:cTn id="16" dur="1" fill="hold">
                                          <p:stCondLst>
                                            <p:cond delay="0"/>
                                          </p:stCondLst>
                                        </p:cTn>
                                        <p:tgtEl>
                                          <p:spTgt spid="2"/>
                                        </p:tgtEl>
                                        <p:attrNameLst>
                                          <p:attrName>style.visibility</p:attrName>
                                        </p:attrNameLst>
                                      </p:cBhvr>
                                      <p:to>
                                        <p:strVal val="visible"/>
                                      </p:to>
                                    </p:set>
                                    <p:animEffect transition="in" filter="strips(down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6146"/>
                                        </p:tgtEl>
                                        <p:attrNameLst>
                                          <p:attrName>style.visibility</p:attrName>
                                        </p:attrNameLst>
                                      </p:cBhvr>
                                      <p:to>
                                        <p:strVal val="visible"/>
                                      </p:to>
                                    </p:set>
                                    <p:anim calcmode="lin" valueType="num">
                                      <p:cBhvr>
                                        <p:cTn id="22" dur="500" fill="hold"/>
                                        <p:tgtEl>
                                          <p:spTgt spid="6146"/>
                                        </p:tgtEl>
                                        <p:attrNameLst>
                                          <p:attrName>ppt_w</p:attrName>
                                        </p:attrNameLst>
                                      </p:cBhvr>
                                      <p:tavLst>
                                        <p:tav tm="0">
                                          <p:val>
                                            <p:fltVal val="0"/>
                                          </p:val>
                                        </p:tav>
                                        <p:tav tm="100000">
                                          <p:val>
                                            <p:strVal val="#ppt_w"/>
                                          </p:val>
                                        </p:tav>
                                      </p:tavLst>
                                    </p:anim>
                                    <p:anim calcmode="lin" valueType="num">
                                      <p:cBhvr>
                                        <p:cTn id="23" dur="500" fill="hold"/>
                                        <p:tgtEl>
                                          <p:spTgt spid="6146"/>
                                        </p:tgtEl>
                                        <p:attrNameLst>
                                          <p:attrName>ppt_h</p:attrName>
                                        </p:attrNameLst>
                                      </p:cBhvr>
                                      <p:tavLst>
                                        <p:tav tm="0">
                                          <p:val>
                                            <p:fltVal val="0"/>
                                          </p:val>
                                        </p:tav>
                                        <p:tav tm="100000">
                                          <p:val>
                                            <p:strVal val="#ppt_h"/>
                                          </p:val>
                                        </p:tav>
                                      </p:tavLst>
                                    </p:anim>
                                    <p:animEffect transition="in" filter="fade">
                                      <p:cBhvr>
                                        <p:cTn id="24"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2E3C9-4C01-FB36-68E5-B8F7E0EDA74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06B1547-C914-E020-57AE-BE7EF192DBAC}"/>
              </a:ext>
            </a:extLst>
          </p:cNvPr>
          <p:cNvSpPr txBox="1"/>
          <p:nvPr/>
        </p:nvSpPr>
        <p:spPr>
          <a:xfrm>
            <a:off x="3294202" y="2068549"/>
            <a:ext cx="5603593" cy="4313232"/>
          </a:xfrm>
          <a:prstGeom prst="rect">
            <a:avLst/>
          </a:prstGeom>
          <a:noFill/>
        </p:spPr>
        <p:txBody>
          <a:bodyPr wrap="square" rtlCol="0">
            <a:spAutoFit/>
          </a:bodyPr>
          <a:lstStyle/>
          <a:p>
            <a:pPr algn="ctr">
              <a:lnSpc>
                <a:spcPct val="150000"/>
              </a:lnSpc>
            </a:pPr>
            <a:r>
              <a:rPr lang="en-US" b="1" dirty="0">
                <a:solidFill>
                  <a:srgbClr val="00B050"/>
                </a:solidFill>
                <a:latin typeface="LM Roman 10" panose="00000500000000000000" pitchFamily="50" charset="0"/>
              </a:rPr>
              <a:t>4) Job Displacement</a:t>
            </a:r>
          </a:p>
          <a:p>
            <a:pPr algn="ctr">
              <a:lnSpc>
                <a:spcPct val="150000"/>
              </a:lnSpc>
            </a:pPr>
            <a:r>
              <a:rPr lang="en-US" sz="2800" b="1" i="1" dirty="0">
                <a:latin typeface="LM Roman 10" panose="00000500000000000000" pitchFamily="50" charset="0"/>
              </a:rPr>
              <a:t>How many jobs will be lost to ai by 2025? The World Economic Forum has estimated that artificial intelligence will replace some 85 million jobs by 2025</a:t>
            </a:r>
            <a:endParaRPr lang="en-ID" sz="2800" b="1" i="1" dirty="0">
              <a:latin typeface="LM Roman 10" panose="00000500000000000000" pitchFamily="50" charset="0"/>
            </a:endParaRPr>
          </a:p>
        </p:txBody>
      </p:sp>
      <p:sp>
        <p:nvSpPr>
          <p:cNvPr id="5" name="TextBox 4">
            <a:extLst>
              <a:ext uri="{FF2B5EF4-FFF2-40B4-BE49-F238E27FC236}">
                <a16:creationId xmlns:a16="http://schemas.microsoft.com/office/drawing/2014/main" id="{F61CEE49-EC3D-663F-F231-D7C679630FEC}"/>
              </a:ext>
            </a:extLst>
          </p:cNvPr>
          <p:cNvSpPr txBox="1"/>
          <p:nvPr/>
        </p:nvSpPr>
        <p:spPr>
          <a:xfrm>
            <a:off x="1140108" y="845389"/>
            <a:ext cx="9184991" cy="830997"/>
          </a:xfrm>
          <a:prstGeom prst="rect">
            <a:avLst/>
          </a:prstGeom>
          <a:noFill/>
        </p:spPr>
        <p:txBody>
          <a:bodyPr wrap="square" rtlCol="0">
            <a:spAutoFit/>
          </a:bodyPr>
          <a:lstStyle/>
          <a:p>
            <a:r>
              <a:rPr lang="en-US" sz="4800" b="1" dirty="0">
                <a:solidFill>
                  <a:srgbClr val="F0EA00"/>
                </a:solidFill>
                <a:latin typeface="LM Roman 10" panose="00000500000000000000" pitchFamily="50" charset="0"/>
              </a:rPr>
              <a:t>AI's Potential and Perils</a:t>
            </a:r>
            <a:endParaRPr lang="en-ID" sz="4800" b="1" dirty="0">
              <a:solidFill>
                <a:srgbClr val="F0EA00"/>
              </a:solidFill>
              <a:latin typeface="LM Roman 10" panose="00000500000000000000" pitchFamily="50" charset="0"/>
            </a:endParaRPr>
          </a:p>
        </p:txBody>
      </p:sp>
      <p:sp>
        <p:nvSpPr>
          <p:cNvPr id="7" name="TextBox 6">
            <a:extLst>
              <a:ext uri="{FF2B5EF4-FFF2-40B4-BE49-F238E27FC236}">
                <a16:creationId xmlns:a16="http://schemas.microsoft.com/office/drawing/2014/main" id="{8D7DFF4F-756D-CF25-CDDF-C5C1483E2B11}"/>
              </a:ext>
            </a:extLst>
          </p:cNvPr>
          <p:cNvSpPr txBox="1"/>
          <p:nvPr/>
        </p:nvSpPr>
        <p:spPr>
          <a:xfrm>
            <a:off x="1140106" y="1516039"/>
            <a:ext cx="9911786" cy="400110"/>
          </a:xfrm>
          <a:prstGeom prst="rect">
            <a:avLst/>
          </a:prstGeom>
          <a:noFill/>
        </p:spPr>
        <p:txBody>
          <a:bodyPr wrap="square" rtlCol="0">
            <a:spAutoFit/>
          </a:bodyPr>
          <a:lstStyle/>
          <a:p>
            <a:r>
              <a:rPr lang="en-US" sz="2000" b="1" dirty="0">
                <a:solidFill>
                  <a:srgbClr val="00B0F0"/>
                </a:solidFill>
                <a:latin typeface="LM Roman 10" panose="00000500000000000000" pitchFamily="50" charset="0"/>
              </a:rPr>
              <a:t>Yet, its rapid deployment raises a host of ethical concerns:</a:t>
            </a:r>
            <a:endParaRPr lang="en-ID" sz="2000" b="1" dirty="0">
              <a:solidFill>
                <a:srgbClr val="00B0F0"/>
              </a:solidFill>
              <a:latin typeface="LM Roman 10" panose="00000500000000000000" pitchFamily="50" charset="0"/>
            </a:endParaRPr>
          </a:p>
        </p:txBody>
      </p:sp>
      <p:pic>
        <p:nvPicPr>
          <p:cNvPr id="4" name="Picture 3">
            <a:extLst>
              <a:ext uri="{FF2B5EF4-FFF2-40B4-BE49-F238E27FC236}">
                <a16:creationId xmlns:a16="http://schemas.microsoft.com/office/drawing/2014/main" id="{D4F25345-32A6-C509-3CE2-A4075B3B316E}"/>
              </a:ext>
            </a:extLst>
          </p:cNvPr>
          <p:cNvPicPr>
            <a:picLocks noChangeAspect="1"/>
          </p:cNvPicPr>
          <p:nvPr/>
        </p:nvPicPr>
        <p:blipFill>
          <a:blip r:embed="rId3"/>
          <a:stretch>
            <a:fillRect/>
          </a:stretch>
        </p:blipFill>
        <p:spPr>
          <a:xfrm>
            <a:off x="402032" y="2232961"/>
            <a:ext cx="2675465" cy="1992204"/>
          </a:xfrm>
          <a:prstGeom prst="rect">
            <a:avLst/>
          </a:prstGeom>
        </p:spPr>
      </p:pic>
      <p:pic>
        <p:nvPicPr>
          <p:cNvPr id="1026" name="Picture 2" descr="Human-Robot Managers: The Ultimate Power Duo Taking Over the Workplace (And  Saving Us From the">
            <a:extLst>
              <a:ext uri="{FF2B5EF4-FFF2-40B4-BE49-F238E27FC236}">
                <a16:creationId xmlns:a16="http://schemas.microsoft.com/office/drawing/2014/main" id="{2B91CC70-F974-3B1B-9CF3-DE8BE68D06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7795" y="2232961"/>
            <a:ext cx="3074434" cy="1886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73819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iterate type="lt">
                                    <p:tmPct val="10000"/>
                                  </p:iterate>
                                  <p:childTnLst>
                                    <p:set>
                                      <p:cBhvr>
                                        <p:cTn id="11" dur="1" fill="hold">
                                          <p:stCondLst>
                                            <p:cond delay="0"/>
                                          </p:stCondLst>
                                        </p:cTn>
                                        <p:tgtEl>
                                          <p:spTgt spid="7"/>
                                        </p:tgtEl>
                                        <p:attrNameLst>
                                          <p:attrName>style.visibility</p:attrName>
                                        </p:attrNameLst>
                                      </p:cBhvr>
                                      <p:to>
                                        <p:strVal val="visible"/>
                                      </p:to>
                                    </p:set>
                                    <p:animEffect transition="in" filter="strips(down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8D913-B068-25BC-B7FC-727C0D34E1B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B13B2A3-7187-D96B-73EA-CAFB3ECEA313}"/>
              </a:ext>
            </a:extLst>
          </p:cNvPr>
          <p:cNvSpPr txBox="1"/>
          <p:nvPr/>
        </p:nvSpPr>
        <p:spPr>
          <a:xfrm>
            <a:off x="1140106" y="2039974"/>
            <a:ext cx="8803993" cy="1707134"/>
          </a:xfrm>
          <a:prstGeom prst="rect">
            <a:avLst/>
          </a:prstGeom>
          <a:noFill/>
        </p:spPr>
        <p:txBody>
          <a:bodyPr wrap="square" rtlCol="0">
            <a:spAutoFit/>
          </a:bodyPr>
          <a:lstStyle/>
          <a:p>
            <a:pPr>
              <a:lnSpc>
                <a:spcPct val="150000"/>
              </a:lnSpc>
            </a:pPr>
            <a:r>
              <a:rPr lang="en-US" b="1" dirty="0">
                <a:solidFill>
                  <a:srgbClr val="00B050"/>
                </a:solidFill>
                <a:latin typeface="LM Roman 10" panose="00000500000000000000" pitchFamily="50" charset="0"/>
              </a:rPr>
              <a:t>4) Job Displacement</a:t>
            </a:r>
          </a:p>
          <a:p>
            <a:pPr>
              <a:lnSpc>
                <a:spcPct val="150000"/>
              </a:lnSpc>
            </a:pPr>
            <a:r>
              <a:rPr lang="en-US" dirty="0">
                <a:latin typeface="LM Roman 10" panose="00000500000000000000" pitchFamily="50" charset="0"/>
              </a:rPr>
              <a:t>Automation driven by AI can lead to job displacement and economic disruption. The ethical challenge lies in managing these transitions and ensuring that individuals are not left behind.</a:t>
            </a:r>
            <a:endParaRPr lang="en-ID" dirty="0">
              <a:latin typeface="LM Roman 10" panose="00000500000000000000" pitchFamily="50" charset="0"/>
            </a:endParaRPr>
          </a:p>
        </p:txBody>
      </p:sp>
      <p:pic>
        <p:nvPicPr>
          <p:cNvPr id="6" name="Picture 5">
            <a:extLst>
              <a:ext uri="{FF2B5EF4-FFF2-40B4-BE49-F238E27FC236}">
                <a16:creationId xmlns:a16="http://schemas.microsoft.com/office/drawing/2014/main" id="{1497F7D8-D91C-6D25-3A90-288E1463721B}"/>
              </a:ext>
            </a:extLst>
          </p:cNvPr>
          <p:cNvPicPr>
            <a:picLocks noChangeAspect="1"/>
          </p:cNvPicPr>
          <p:nvPr/>
        </p:nvPicPr>
        <p:blipFill>
          <a:blip r:embed="rId3"/>
          <a:stretch>
            <a:fillRect/>
          </a:stretch>
        </p:blipFill>
        <p:spPr>
          <a:xfrm>
            <a:off x="1140106" y="3870933"/>
            <a:ext cx="6735115" cy="647790"/>
          </a:xfrm>
          <a:prstGeom prst="rect">
            <a:avLst/>
          </a:prstGeom>
        </p:spPr>
      </p:pic>
      <p:pic>
        <p:nvPicPr>
          <p:cNvPr id="8" name="Picture 7">
            <a:extLst>
              <a:ext uri="{FF2B5EF4-FFF2-40B4-BE49-F238E27FC236}">
                <a16:creationId xmlns:a16="http://schemas.microsoft.com/office/drawing/2014/main" id="{9D78342A-A7AC-71F2-6B1B-2BCC6B4F386D}"/>
              </a:ext>
            </a:extLst>
          </p:cNvPr>
          <p:cNvPicPr>
            <a:picLocks noChangeAspect="1"/>
          </p:cNvPicPr>
          <p:nvPr/>
        </p:nvPicPr>
        <p:blipFill>
          <a:blip r:embed="rId4"/>
          <a:stretch>
            <a:fillRect/>
          </a:stretch>
        </p:blipFill>
        <p:spPr>
          <a:xfrm>
            <a:off x="4709768" y="4642548"/>
            <a:ext cx="4948581" cy="248865"/>
          </a:xfrm>
          <a:prstGeom prst="rect">
            <a:avLst/>
          </a:prstGeom>
        </p:spPr>
      </p:pic>
      <p:pic>
        <p:nvPicPr>
          <p:cNvPr id="10" name="Picture 9">
            <a:extLst>
              <a:ext uri="{FF2B5EF4-FFF2-40B4-BE49-F238E27FC236}">
                <a16:creationId xmlns:a16="http://schemas.microsoft.com/office/drawing/2014/main" id="{21B99AFA-D27F-EBC7-C4F8-3C29CC99B24D}"/>
              </a:ext>
            </a:extLst>
          </p:cNvPr>
          <p:cNvPicPr>
            <a:picLocks noChangeAspect="1"/>
          </p:cNvPicPr>
          <p:nvPr/>
        </p:nvPicPr>
        <p:blipFill>
          <a:blip r:embed="rId5"/>
          <a:stretch>
            <a:fillRect/>
          </a:stretch>
        </p:blipFill>
        <p:spPr>
          <a:xfrm>
            <a:off x="1140106" y="5128366"/>
            <a:ext cx="6601746" cy="333422"/>
          </a:xfrm>
          <a:prstGeom prst="rect">
            <a:avLst/>
          </a:prstGeom>
        </p:spPr>
      </p:pic>
      <p:pic>
        <p:nvPicPr>
          <p:cNvPr id="12" name="Picture 11">
            <a:extLst>
              <a:ext uri="{FF2B5EF4-FFF2-40B4-BE49-F238E27FC236}">
                <a16:creationId xmlns:a16="http://schemas.microsoft.com/office/drawing/2014/main" id="{40A8B31C-0A07-0FD0-16A0-A14BEE8C8D66}"/>
              </a:ext>
            </a:extLst>
          </p:cNvPr>
          <p:cNvPicPr>
            <a:picLocks noChangeAspect="1"/>
          </p:cNvPicPr>
          <p:nvPr/>
        </p:nvPicPr>
        <p:blipFill>
          <a:blip r:embed="rId6"/>
          <a:stretch>
            <a:fillRect/>
          </a:stretch>
        </p:blipFill>
        <p:spPr>
          <a:xfrm>
            <a:off x="2699862" y="5623693"/>
            <a:ext cx="6792273" cy="895475"/>
          </a:xfrm>
          <a:prstGeom prst="rect">
            <a:avLst/>
          </a:prstGeom>
        </p:spPr>
      </p:pic>
      <p:sp>
        <p:nvSpPr>
          <p:cNvPr id="13" name="TextBox 12">
            <a:extLst>
              <a:ext uri="{FF2B5EF4-FFF2-40B4-BE49-F238E27FC236}">
                <a16:creationId xmlns:a16="http://schemas.microsoft.com/office/drawing/2014/main" id="{EF42D16C-9380-3A0E-912D-821A8CA9E6EA}"/>
              </a:ext>
            </a:extLst>
          </p:cNvPr>
          <p:cNvSpPr txBox="1"/>
          <p:nvPr/>
        </p:nvSpPr>
        <p:spPr>
          <a:xfrm>
            <a:off x="1140108" y="845389"/>
            <a:ext cx="9184991" cy="830997"/>
          </a:xfrm>
          <a:prstGeom prst="rect">
            <a:avLst/>
          </a:prstGeom>
          <a:noFill/>
        </p:spPr>
        <p:txBody>
          <a:bodyPr wrap="square" rtlCol="0">
            <a:spAutoFit/>
          </a:bodyPr>
          <a:lstStyle/>
          <a:p>
            <a:r>
              <a:rPr lang="en-US" sz="4800" b="1" dirty="0">
                <a:solidFill>
                  <a:srgbClr val="F0EA00"/>
                </a:solidFill>
                <a:latin typeface="LM Roman 10" panose="00000500000000000000" pitchFamily="50" charset="0"/>
              </a:rPr>
              <a:t>AI's Potential and Perils</a:t>
            </a:r>
            <a:endParaRPr lang="en-ID" sz="4800" b="1" dirty="0">
              <a:solidFill>
                <a:srgbClr val="F0EA00"/>
              </a:solidFill>
              <a:latin typeface="LM Roman 10" panose="00000500000000000000" pitchFamily="50" charset="0"/>
            </a:endParaRPr>
          </a:p>
        </p:txBody>
      </p:sp>
      <p:sp>
        <p:nvSpPr>
          <p:cNvPr id="14" name="TextBox 13">
            <a:extLst>
              <a:ext uri="{FF2B5EF4-FFF2-40B4-BE49-F238E27FC236}">
                <a16:creationId xmlns:a16="http://schemas.microsoft.com/office/drawing/2014/main" id="{FE481490-AC8D-1BB2-40A2-E74F21EB7609}"/>
              </a:ext>
            </a:extLst>
          </p:cNvPr>
          <p:cNvSpPr txBox="1"/>
          <p:nvPr/>
        </p:nvSpPr>
        <p:spPr>
          <a:xfrm>
            <a:off x="1140106" y="1516039"/>
            <a:ext cx="9911786" cy="400110"/>
          </a:xfrm>
          <a:prstGeom prst="rect">
            <a:avLst/>
          </a:prstGeom>
          <a:noFill/>
        </p:spPr>
        <p:txBody>
          <a:bodyPr wrap="square" rtlCol="0">
            <a:spAutoFit/>
          </a:bodyPr>
          <a:lstStyle/>
          <a:p>
            <a:r>
              <a:rPr lang="en-US" sz="2000" b="1" dirty="0">
                <a:solidFill>
                  <a:srgbClr val="00B0F0"/>
                </a:solidFill>
                <a:latin typeface="LM Roman 10" panose="00000500000000000000" pitchFamily="50" charset="0"/>
              </a:rPr>
              <a:t>Yet, its rapid deployment raises a host of ethical concerns:</a:t>
            </a:r>
            <a:endParaRPr lang="en-ID" sz="2000" b="1" dirty="0">
              <a:solidFill>
                <a:srgbClr val="00B0F0"/>
              </a:solidFill>
              <a:latin typeface="LM Roman 10" panose="00000500000000000000" pitchFamily="50" charset="0"/>
            </a:endParaRPr>
          </a:p>
        </p:txBody>
      </p:sp>
    </p:spTree>
    <p:extLst>
      <p:ext uri="{BB962C8B-B14F-4D97-AF65-F5344CB8AC3E}">
        <p14:creationId xmlns:p14="http://schemas.microsoft.com/office/powerpoint/2010/main" val="38107564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Effect transition="in" filter="strips(down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iterate type="lt">
                                    <p:tmPct val="10000"/>
                                  </p:iterate>
                                  <p:childTnLst>
                                    <p:set>
                                      <p:cBhvr>
                                        <p:cTn id="11" dur="1" fill="hold">
                                          <p:stCondLst>
                                            <p:cond delay="0"/>
                                          </p:stCondLst>
                                        </p:cTn>
                                        <p:tgtEl>
                                          <p:spTgt spid="14"/>
                                        </p:tgtEl>
                                        <p:attrNameLst>
                                          <p:attrName>style.visibility</p:attrName>
                                        </p:attrNameLst>
                                      </p:cBhvr>
                                      <p:to>
                                        <p:strVal val="visible"/>
                                      </p:to>
                                    </p:set>
                                    <p:animEffect transition="in" filter="strips(down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iterate type="lt">
                                    <p:tmPct val="10000"/>
                                  </p:iterate>
                                  <p:childTnLst>
                                    <p:set>
                                      <p:cBhvr>
                                        <p:cTn id="16" dur="1" fill="hold">
                                          <p:stCondLst>
                                            <p:cond delay="0"/>
                                          </p:stCondLst>
                                        </p:cTn>
                                        <p:tgtEl>
                                          <p:spTgt spid="2"/>
                                        </p:tgtEl>
                                        <p:attrNameLst>
                                          <p:attrName>style.visibility</p:attrName>
                                        </p:attrNameLst>
                                      </p:cBhvr>
                                      <p:to>
                                        <p:strVal val="visible"/>
                                      </p:to>
                                    </p:set>
                                    <p:animEffect transition="in" filter="strips(down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3" presetClass="entr" presetSubtype="16"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childTnLst>
                                </p:cTn>
                              </p:par>
                            </p:childTnLst>
                          </p:cTn>
                        </p:par>
                        <p:par>
                          <p:cTn id="24" fill="hold">
                            <p:stCondLst>
                              <p:cond delay="500"/>
                            </p:stCondLst>
                            <p:childTnLst>
                              <p:par>
                                <p:cTn id="25" presetID="23" presetClass="entr" presetSubtype="16"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childTnLst>
                                </p:cTn>
                              </p:par>
                            </p:childTnLst>
                          </p:cTn>
                        </p:par>
                        <p:par>
                          <p:cTn id="29" fill="hold">
                            <p:stCondLst>
                              <p:cond delay="1000"/>
                            </p:stCondLst>
                            <p:childTnLst>
                              <p:par>
                                <p:cTn id="30" presetID="23" presetClass="entr" presetSubtype="16"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childTnLst>
                                </p:cTn>
                              </p:par>
                            </p:childTnLst>
                          </p:cTn>
                        </p:par>
                        <p:par>
                          <p:cTn id="34" fill="hold">
                            <p:stCondLst>
                              <p:cond delay="1500"/>
                            </p:stCondLst>
                            <p:childTnLst>
                              <p:par>
                                <p:cTn id="35" presetID="23" presetClass="entr" presetSubtype="16" fill="hold" nodeType="after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p:cTn id="37" dur="500" fill="hold"/>
                                        <p:tgtEl>
                                          <p:spTgt spid="12"/>
                                        </p:tgtEl>
                                        <p:attrNameLst>
                                          <p:attrName>ppt_w</p:attrName>
                                        </p:attrNameLst>
                                      </p:cBhvr>
                                      <p:tavLst>
                                        <p:tav tm="0">
                                          <p:val>
                                            <p:fltVal val="0"/>
                                          </p:val>
                                        </p:tav>
                                        <p:tav tm="100000">
                                          <p:val>
                                            <p:strVal val="#ppt_w"/>
                                          </p:val>
                                        </p:tav>
                                      </p:tavLst>
                                    </p:anim>
                                    <p:anim calcmode="lin" valueType="num">
                                      <p:cBhvr>
                                        <p:cTn id="38" dur="500" fill="hold"/>
                                        <p:tgtEl>
                                          <p:spTgt spid="1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14"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1461</TotalTime>
  <Words>847</Words>
  <Application>Microsoft Office PowerPoint</Application>
  <PresentationFormat>Widescreen</PresentationFormat>
  <Paragraphs>67</Paragraphs>
  <Slides>15</Slides>
  <Notes>8</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LM Roman 10</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fa506ihrb.r5@outlook.co.id</dc:creator>
  <cp:lastModifiedBy>Abdan Hafidz</cp:lastModifiedBy>
  <cp:revision>5</cp:revision>
  <dcterms:created xsi:type="dcterms:W3CDTF">2023-05-19T11:11:31Z</dcterms:created>
  <dcterms:modified xsi:type="dcterms:W3CDTF">2024-03-05T01:28:56Z</dcterms:modified>
</cp:coreProperties>
</file>